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62" r:id="rId9"/>
    <p:sldId id="276"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2">
          <p15:clr>
            <a:srgbClr val="A4A3A4"/>
          </p15:clr>
        </p15:guide>
        <p15:guide id="2" pos="551">
          <p15:clr>
            <a:srgbClr val="A4A3A4"/>
          </p15:clr>
        </p15:guide>
        <p15:guide id="3" pos="7129">
          <p15:clr>
            <a:srgbClr val="A4A3A4"/>
          </p15:clr>
        </p15:guide>
        <p15:guide id="4" orient="horz" pos="3861">
          <p15:clr>
            <a:srgbClr val="A4A3A4"/>
          </p15:clr>
        </p15:guide>
        <p15:guide id="5" orient="horz" pos="663">
          <p15:clr>
            <a:srgbClr val="A4A3A4"/>
          </p15:clr>
        </p15:guide>
        <p15:guide id="6" orient="horz" pos="3657">
          <p15:clr>
            <a:srgbClr val="A4A3A4"/>
          </p15:clr>
        </p15:guide>
        <p15:guide id="7" orient="horz" pos="2727">
          <p15:clr>
            <a:srgbClr val="A4A3A4"/>
          </p15:clr>
        </p15:guide>
        <p15:guide id="8" orient="horz" pos="4088">
          <p15:clr>
            <a:srgbClr val="A4A3A4"/>
          </p15:clr>
        </p15:guide>
        <p15:guide id="9" orient="horz" pos="935">
          <p15:clr>
            <a:srgbClr val="A4A3A4"/>
          </p15:clr>
        </p15:guide>
        <p15:guide id="10" pos="143">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iXnVIqz4lGNK8hkN88cwVW/hE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04F7E1-4DE3-4A7E-BAF9-45BED3E1A0FA}">
  <a:tblStyle styleId="{9A04F7E1-4DE3-4A7E-BAF9-45BED3E1A0FA}" styleName="Table_0">
    <a:wholeTbl>
      <a:tcTxStyle b="off" i="off">
        <a:font>
          <a:latin typeface="ING Me"/>
          <a:ea typeface="ING Me"/>
          <a:cs typeface="ING Me"/>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AE6"/>
          </a:solidFill>
        </a:fill>
      </a:tcStyle>
    </a:wholeTbl>
    <a:band1H>
      <a:tcTxStyle/>
      <a:tcStyle>
        <a:tcBdr/>
        <a:fill>
          <a:solidFill>
            <a:srgbClr val="FFD1CA"/>
          </a:solidFill>
        </a:fill>
      </a:tcStyle>
    </a:band1H>
    <a:band2H>
      <a:tcTxStyle/>
      <a:tcStyle>
        <a:tcBdr/>
      </a:tcStyle>
    </a:band2H>
    <a:band1V>
      <a:tcTxStyle/>
      <a:tcStyle>
        <a:tcBdr/>
        <a:fill>
          <a:solidFill>
            <a:srgbClr val="FFD1CA"/>
          </a:solidFill>
        </a:fill>
      </a:tcStyle>
    </a:band1V>
    <a:band2V>
      <a:tcTxStyle/>
      <a:tcStyle>
        <a:tcBdr/>
      </a:tcStyle>
    </a:band2V>
    <a:lastCol>
      <a:tcTxStyle b="on" i="off">
        <a:font>
          <a:latin typeface="ING Me"/>
          <a:ea typeface="ING Me"/>
          <a:cs typeface="ING Me"/>
        </a:font>
        <a:schemeClr val="lt1"/>
      </a:tcTxStyle>
      <a:tcStyle>
        <a:tcBdr/>
        <a:fill>
          <a:solidFill>
            <a:schemeClr val="accent1"/>
          </a:solidFill>
        </a:fill>
      </a:tcStyle>
    </a:lastCol>
    <a:firstCol>
      <a:tcTxStyle b="on" i="off">
        <a:font>
          <a:latin typeface="ING Me"/>
          <a:ea typeface="ING Me"/>
          <a:cs typeface="ING Me"/>
        </a:font>
        <a:schemeClr val="lt1"/>
      </a:tcTxStyle>
      <a:tcStyle>
        <a:tcBdr/>
        <a:fill>
          <a:solidFill>
            <a:schemeClr val="accent1"/>
          </a:solidFill>
        </a:fill>
      </a:tcStyle>
    </a:firstCol>
    <a:lastRow>
      <a:tcTxStyle b="on" i="off">
        <a:font>
          <a:latin typeface="ING Me"/>
          <a:ea typeface="ING Me"/>
          <a:cs typeface="ING Me"/>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ING Me"/>
          <a:ea typeface="ING Me"/>
          <a:cs typeface="ING Me"/>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223433F-D96E-4941-9674-21B34B00A49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142"/>
        <p:guide pos="551"/>
        <p:guide pos="7129"/>
        <p:guide orient="horz" pos="3861"/>
        <p:guide orient="horz" pos="663"/>
        <p:guide orient="horz" pos="3657"/>
        <p:guide orient="horz" pos="2727"/>
        <p:guide orient="horz" pos="4088"/>
        <p:guide orient="horz" pos="935"/>
        <p:guide pos="14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33333"/>
              </a:buClr>
              <a:buSzPts val="1000"/>
              <a:buFont typeface="Arial"/>
              <a:buNone/>
            </a:pPr>
            <a:fld id="{00000000-1234-1234-1234-123412341234}" type="slidenum">
              <a:rPr lang="en-GB" sz="1000" b="0" i="0" u="none" strike="noStrike" cap="none">
                <a:solidFill>
                  <a:srgbClr val="333333"/>
                </a:solidFill>
                <a:latin typeface="Arial"/>
                <a:ea typeface="Arial"/>
                <a:cs typeface="Arial"/>
                <a:sym typeface="Arial"/>
              </a:rPr>
              <a:t>13</a:t>
            </a:fld>
            <a:endParaRPr sz="1000" b="0" i="0" u="none" strike="noStrike" cap="none">
              <a:solidFill>
                <a:srgbClr val="333333"/>
              </a:solidFill>
              <a:latin typeface="Arial"/>
              <a:ea typeface="Arial"/>
              <a:cs typeface="Arial"/>
              <a:sym typeface="Arial"/>
            </a:endParaRPr>
          </a:p>
        </p:txBody>
      </p:sp>
      <p:sp>
        <p:nvSpPr>
          <p:cNvPr id="1126" name="Google Shape;1126;p12:notes"/>
          <p:cNvSpPr>
            <a:spLocks noGrp="1" noRot="1" noChangeAspect="1"/>
          </p:cNvSpPr>
          <p:nvPr>
            <p:ph type="sldImg" idx="2"/>
          </p:nvPr>
        </p:nvSpPr>
        <p:spPr>
          <a:xfrm>
            <a:off x="685800" y="681038"/>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3" name="Google Shape;11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4" name="Google Shape;1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4.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dex slide">
  <p:cSld name="Index slide">
    <p:spTree>
      <p:nvGrpSpPr>
        <p:cNvPr id="1" name="Shape 429"/>
        <p:cNvGrpSpPr/>
        <p:nvPr/>
      </p:nvGrpSpPr>
      <p:grpSpPr>
        <a:xfrm>
          <a:off x="0" y="0"/>
          <a:ext cx="0" cy="0"/>
          <a:chOff x="0" y="0"/>
          <a:chExt cx="0" cy="0"/>
        </a:xfrm>
      </p:grpSpPr>
      <p:sp>
        <p:nvSpPr>
          <p:cNvPr id="430" name="Google Shape;430;p2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31" name="Google Shape;431;p2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24"/>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3" name="Google Shape;433;p24"/>
          <p:cNvSpPr txBox="1">
            <a:spLocks noGrp="1"/>
          </p:cNvSpPr>
          <p:nvPr>
            <p:ph type="body" idx="1"/>
          </p:nvPr>
        </p:nvSpPr>
        <p:spPr>
          <a:xfrm>
            <a:off x="659008" y="1141198"/>
            <a:ext cx="108756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434"/>
        <p:cNvGrpSpPr/>
        <p:nvPr/>
      </p:nvGrpSpPr>
      <p:grpSpPr>
        <a:xfrm>
          <a:off x="0" y="0"/>
          <a:ext cx="0" cy="0"/>
          <a:chOff x="0" y="0"/>
          <a:chExt cx="0" cy="0"/>
        </a:xfrm>
      </p:grpSpPr>
      <p:sp>
        <p:nvSpPr>
          <p:cNvPr id="435" name="Google Shape;435;p25"/>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6" name="Google Shape;436;p25"/>
          <p:cNvSpPr txBox="1">
            <a:spLocks noGrp="1"/>
          </p:cNvSpPr>
          <p:nvPr>
            <p:ph type="body" idx="1"/>
          </p:nvPr>
        </p:nvSpPr>
        <p:spPr>
          <a:xfrm>
            <a:off x="659008" y="1141197"/>
            <a:ext cx="10873955" cy="51421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7" name="Google Shape;437;p2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8" name="Google Shape;438;p25"/>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9" name="Google Shape;439;p2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
  <p:cSld name="Title slide ">
    <p:bg>
      <p:bgPr>
        <a:solidFill>
          <a:schemeClr val="lt1"/>
        </a:solidFill>
        <a:effectLst/>
      </p:bgPr>
    </p:bg>
    <p:spTree>
      <p:nvGrpSpPr>
        <p:cNvPr id="1" name="Shape 440"/>
        <p:cNvGrpSpPr/>
        <p:nvPr/>
      </p:nvGrpSpPr>
      <p:grpSpPr>
        <a:xfrm>
          <a:off x="0" y="0"/>
          <a:ext cx="0" cy="0"/>
          <a:chOff x="0" y="0"/>
          <a:chExt cx="0" cy="0"/>
        </a:xfrm>
      </p:grpSpPr>
      <p:cxnSp>
        <p:nvCxnSpPr>
          <p:cNvPr id="441" name="Google Shape;441;p36"/>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442" name="Google Shape;442;p36"/>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443" name="Google Shape;443;p36"/>
          <p:cNvPicPr preferRelativeResize="0"/>
          <p:nvPr/>
        </p:nvPicPr>
        <p:blipFill rotWithShape="1">
          <a:blip r:embed="rId2">
            <a:alphaModFix/>
          </a:blip>
          <a:srcRect/>
          <a:stretch/>
        </p:blipFill>
        <p:spPr>
          <a:xfrm>
            <a:off x="10544428" y="4964165"/>
            <a:ext cx="1647571" cy="1893836"/>
          </a:xfrm>
          <a:prstGeom prst="rect">
            <a:avLst/>
          </a:prstGeom>
          <a:noFill/>
          <a:ln>
            <a:noFill/>
          </a:ln>
        </p:spPr>
      </p:pic>
      <p:sp>
        <p:nvSpPr>
          <p:cNvPr id="444" name="Google Shape;444;p36"/>
          <p:cNvSpPr txBox="1">
            <a:spLocks noGrp="1"/>
          </p:cNvSpPr>
          <p:nvPr>
            <p:ph type="body" idx="1"/>
          </p:nvPr>
        </p:nvSpPr>
        <p:spPr>
          <a:xfrm>
            <a:off x="658856"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5" name="Google Shape;445;p36"/>
          <p:cNvSpPr txBox="1">
            <a:spLocks noGrp="1"/>
          </p:cNvSpPr>
          <p:nvPr>
            <p:ph type="subTitle" idx="2"/>
          </p:nvPr>
        </p:nvSpPr>
        <p:spPr>
          <a:xfrm>
            <a:off x="658856"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6" name="Google Shape;446;p36"/>
          <p:cNvSpPr>
            <a:spLocks noGrp="1"/>
          </p:cNvSpPr>
          <p:nvPr>
            <p:ph type="body" idx="3"/>
          </p:nvPr>
        </p:nvSpPr>
        <p:spPr>
          <a:xfrm>
            <a:off x="988895" y="2447999"/>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36"/>
          <p:cNvSpPr>
            <a:spLocks noGrp="1"/>
          </p:cNvSpPr>
          <p:nvPr>
            <p:ph type="ctrTitle"/>
          </p:nvPr>
        </p:nvSpPr>
        <p:spPr>
          <a:xfrm>
            <a:off x="658855" y="1634399"/>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36"/>
          <p:cNvSpPr>
            <a:spLocks noGrp="1"/>
          </p:cNvSpPr>
          <p:nvPr>
            <p:ph type="pic" idx="4"/>
          </p:nvPr>
        </p:nvSpPr>
        <p:spPr>
          <a:xfrm>
            <a:off x="658798" y="5896309"/>
            <a:ext cx="3857454" cy="961691"/>
          </a:xfrm>
          <a:prstGeom prst="rect">
            <a:avLst/>
          </a:prstGeom>
          <a:noFill/>
          <a:ln>
            <a:noFill/>
          </a:ln>
        </p:spPr>
      </p:sp>
      <p:sp>
        <p:nvSpPr>
          <p:cNvPr id="449" name="Google Shape;449;p36"/>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450"/>
        <p:cNvGrpSpPr/>
        <p:nvPr/>
      </p:nvGrpSpPr>
      <p:grpSpPr>
        <a:xfrm>
          <a:off x="0" y="0"/>
          <a:ext cx="0" cy="0"/>
          <a:chOff x="0" y="0"/>
          <a:chExt cx="0" cy="0"/>
        </a:xfrm>
      </p:grpSpPr>
      <p:sp>
        <p:nvSpPr>
          <p:cNvPr id="451" name="Google Shape;451;p3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52" name="Google Shape;452;p37"/>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p37"/>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54" name="Google Shape;454;p37"/>
          <p:cNvGrpSpPr/>
          <p:nvPr/>
        </p:nvGrpSpPr>
        <p:grpSpPr>
          <a:xfrm>
            <a:off x="-2368598" y="0"/>
            <a:ext cx="1872000" cy="4379495"/>
            <a:chOff x="-2025698" y="0"/>
            <a:chExt cx="1872000" cy="4379495"/>
          </a:xfrm>
        </p:grpSpPr>
        <p:grpSp>
          <p:nvGrpSpPr>
            <p:cNvPr id="455" name="Google Shape;455;p37"/>
            <p:cNvGrpSpPr/>
            <p:nvPr/>
          </p:nvGrpSpPr>
          <p:grpSpPr>
            <a:xfrm>
              <a:off x="-2025698" y="0"/>
              <a:ext cx="1872000" cy="4379495"/>
              <a:chOff x="-2025698" y="0"/>
              <a:chExt cx="1872000" cy="4379495"/>
            </a:xfrm>
          </p:grpSpPr>
          <p:grpSp>
            <p:nvGrpSpPr>
              <p:cNvPr id="456" name="Google Shape;456;p37"/>
              <p:cNvGrpSpPr/>
              <p:nvPr/>
            </p:nvGrpSpPr>
            <p:grpSpPr>
              <a:xfrm>
                <a:off x="-2025698" y="0"/>
                <a:ext cx="1872000" cy="4379495"/>
                <a:chOff x="-2025698" y="0"/>
                <a:chExt cx="1872000" cy="4379495"/>
              </a:xfrm>
            </p:grpSpPr>
            <p:grpSp>
              <p:nvGrpSpPr>
                <p:cNvPr id="457" name="Google Shape;457;p37"/>
                <p:cNvGrpSpPr/>
                <p:nvPr/>
              </p:nvGrpSpPr>
              <p:grpSpPr>
                <a:xfrm>
                  <a:off x="-2025698" y="0"/>
                  <a:ext cx="1872000" cy="4379495"/>
                  <a:chOff x="-2025698" y="0"/>
                  <a:chExt cx="1872000" cy="4379495"/>
                </a:xfrm>
              </p:grpSpPr>
              <p:sp>
                <p:nvSpPr>
                  <p:cNvPr id="458" name="Google Shape;458;p37"/>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59" name="Google Shape;459;p37"/>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60" name="Google Shape;460;p37"/>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61" name="Google Shape;461;p37"/>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62" name="Google Shape;462;p37"/>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
        <p:nvSpPr>
          <p:cNvPr id="463" name="Google Shape;463;p37"/>
          <p:cNvSpPr txBox="1">
            <a:spLocks noGrp="1"/>
          </p:cNvSpPr>
          <p:nvPr>
            <p:ph type="body" idx="1"/>
          </p:nvPr>
        </p:nvSpPr>
        <p:spPr>
          <a:xfrm>
            <a:off x="659008" y="1141197"/>
            <a:ext cx="108756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lide with subtitle">
  <p:cSld name="Text slide with subtitle">
    <p:spTree>
      <p:nvGrpSpPr>
        <p:cNvPr id="1" name="Shape 464"/>
        <p:cNvGrpSpPr/>
        <p:nvPr/>
      </p:nvGrpSpPr>
      <p:grpSpPr>
        <a:xfrm>
          <a:off x="0" y="0"/>
          <a:ext cx="0" cy="0"/>
          <a:chOff x="0" y="0"/>
          <a:chExt cx="0" cy="0"/>
        </a:xfrm>
      </p:grpSpPr>
      <p:sp>
        <p:nvSpPr>
          <p:cNvPr id="465" name="Google Shape;465;p38"/>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dk1"/>
                </a:solidFill>
                <a:latin typeface="Arial"/>
                <a:ea typeface="Arial"/>
                <a:cs typeface="Arial"/>
                <a:sym typeface="Arial"/>
              </a:defRPr>
            </a:lvl1pPr>
            <a:lvl2pPr marL="0" lvl="1" indent="0" algn="r">
              <a:spcBef>
                <a:spcPts val="0"/>
              </a:spcBef>
              <a:buNone/>
              <a:defRPr sz="1000" b="0" i="0">
                <a:solidFill>
                  <a:schemeClr val="dk1"/>
                </a:solidFill>
                <a:latin typeface="Arial"/>
                <a:ea typeface="Arial"/>
                <a:cs typeface="Arial"/>
                <a:sym typeface="Arial"/>
              </a:defRPr>
            </a:lvl2pPr>
            <a:lvl3pPr marL="0" lvl="2" indent="0" algn="r">
              <a:spcBef>
                <a:spcPts val="0"/>
              </a:spcBef>
              <a:buNone/>
              <a:defRPr sz="1000" b="0" i="0">
                <a:solidFill>
                  <a:schemeClr val="dk1"/>
                </a:solidFill>
                <a:latin typeface="Arial"/>
                <a:ea typeface="Arial"/>
                <a:cs typeface="Arial"/>
                <a:sym typeface="Arial"/>
              </a:defRPr>
            </a:lvl3pPr>
            <a:lvl4pPr marL="0" lvl="3" indent="0" algn="r">
              <a:spcBef>
                <a:spcPts val="0"/>
              </a:spcBef>
              <a:buNone/>
              <a:defRPr sz="1000" b="0" i="0">
                <a:solidFill>
                  <a:schemeClr val="dk1"/>
                </a:solidFill>
                <a:latin typeface="Arial"/>
                <a:ea typeface="Arial"/>
                <a:cs typeface="Arial"/>
                <a:sym typeface="Arial"/>
              </a:defRPr>
            </a:lvl4pPr>
            <a:lvl5pPr marL="0" lvl="4" indent="0" algn="r">
              <a:spcBef>
                <a:spcPts val="0"/>
              </a:spcBef>
              <a:buNone/>
              <a:defRPr sz="1000" b="0" i="0">
                <a:solidFill>
                  <a:schemeClr val="dk1"/>
                </a:solidFill>
                <a:latin typeface="Arial"/>
                <a:ea typeface="Arial"/>
                <a:cs typeface="Arial"/>
                <a:sym typeface="Arial"/>
              </a:defRPr>
            </a:lvl5pPr>
            <a:lvl6pPr marL="0" lvl="5" indent="0" algn="r">
              <a:spcBef>
                <a:spcPts val="0"/>
              </a:spcBef>
              <a:buNone/>
              <a:defRPr sz="1000" b="0" i="0">
                <a:solidFill>
                  <a:schemeClr val="dk1"/>
                </a:solidFill>
                <a:latin typeface="Arial"/>
                <a:ea typeface="Arial"/>
                <a:cs typeface="Arial"/>
                <a:sym typeface="Arial"/>
              </a:defRPr>
            </a:lvl6pPr>
            <a:lvl7pPr marL="0" lvl="6" indent="0" algn="r">
              <a:spcBef>
                <a:spcPts val="0"/>
              </a:spcBef>
              <a:buNone/>
              <a:defRPr sz="1000" b="0" i="0">
                <a:solidFill>
                  <a:schemeClr val="dk1"/>
                </a:solidFill>
                <a:latin typeface="Arial"/>
                <a:ea typeface="Arial"/>
                <a:cs typeface="Arial"/>
                <a:sym typeface="Arial"/>
              </a:defRPr>
            </a:lvl7pPr>
            <a:lvl8pPr marL="0" lvl="7" indent="0" algn="r">
              <a:spcBef>
                <a:spcPts val="0"/>
              </a:spcBef>
              <a:buNone/>
              <a:defRPr sz="1000" b="0" i="0">
                <a:solidFill>
                  <a:schemeClr val="dk1"/>
                </a:solidFill>
                <a:latin typeface="Arial"/>
                <a:ea typeface="Arial"/>
                <a:cs typeface="Arial"/>
                <a:sym typeface="Arial"/>
              </a:defRPr>
            </a:lvl8pPr>
            <a:lvl9pPr marL="0" lvl="8" indent="0" algn="r">
              <a:spcBef>
                <a:spcPts val="0"/>
              </a:spcBef>
              <a:buNone/>
              <a:defRPr sz="1000"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66" name="Google Shape;466;p38"/>
          <p:cNvSpPr txBox="1">
            <a:spLocks noGrp="1"/>
          </p:cNvSpPr>
          <p:nvPr>
            <p:ph type="body" idx="1"/>
          </p:nvPr>
        </p:nvSpPr>
        <p:spPr>
          <a:xfrm>
            <a:off x="659008" y="1141535"/>
            <a:ext cx="10875600" cy="572464"/>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38"/>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38"/>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69" name="Google Shape;469;p38"/>
          <p:cNvGrpSpPr/>
          <p:nvPr/>
        </p:nvGrpSpPr>
        <p:grpSpPr>
          <a:xfrm>
            <a:off x="-2368598" y="0"/>
            <a:ext cx="1872000" cy="4379495"/>
            <a:chOff x="-2025698" y="0"/>
            <a:chExt cx="1872000" cy="4379495"/>
          </a:xfrm>
        </p:grpSpPr>
        <p:grpSp>
          <p:nvGrpSpPr>
            <p:cNvPr id="470" name="Google Shape;470;p38"/>
            <p:cNvGrpSpPr/>
            <p:nvPr/>
          </p:nvGrpSpPr>
          <p:grpSpPr>
            <a:xfrm>
              <a:off x="-2025698" y="0"/>
              <a:ext cx="1872000" cy="4379495"/>
              <a:chOff x="-2025698" y="0"/>
              <a:chExt cx="1872000" cy="4379495"/>
            </a:xfrm>
          </p:grpSpPr>
          <p:grpSp>
            <p:nvGrpSpPr>
              <p:cNvPr id="471" name="Google Shape;471;p38"/>
              <p:cNvGrpSpPr/>
              <p:nvPr/>
            </p:nvGrpSpPr>
            <p:grpSpPr>
              <a:xfrm>
                <a:off x="-2025698" y="0"/>
                <a:ext cx="1872000" cy="4379495"/>
                <a:chOff x="-2025698" y="0"/>
                <a:chExt cx="1872000" cy="4379495"/>
              </a:xfrm>
            </p:grpSpPr>
            <p:grpSp>
              <p:nvGrpSpPr>
                <p:cNvPr id="472" name="Google Shape;472;p38"/>
                <p:cNvGrpSpPr/>
                <p:nvPr/>
              </p:nvGrpSpPr>
              <p:grpSpPr>
                <a:xfrm>
                  <a:off x="-2025698" y="0"/>
                  <a:ext cx="1872000" cy="4379495"/>
                  <a:chOff x="-2025698" y="0"/>
                  <a:chExt cx="1872000" cy="4379495"/>
                </a:xfrm>
              </p:grpSpPr>
              <p:sp>
                <p:nvSpPr>
                  <p:cNvPr id="473" name="Google Shape;473;p38"/>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74" name="Google Shape;474;p38"/>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75" name="Google Shape;475;p38"/>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76" name="Google Shape;476;p38"/>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77" name="Google Shape;477;p38"/>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
        <p:nvSpPr>
          <p:cNvPr id="478" name="Google Shape;478;p38"/>
          <p:cNvSpPr txBox="1">
            <a:spLocks noGrp="1"/>
          </p:cNvSpPr>
          <p:nvPr>
            <p:ph type="body" idx="2"/>
          </p:nvPr>
        </p:nvSpPr>
        <p:spPr>
          <a:xfrm>
            <a:off x="659008" y="1795636"/>
            <a:ext cx="108756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ullet slide">
  <p:cSld name="Bullet slide">
    <p:spTree>
      <p:nvGrpSpPr>
        <p:cNvPr id="1" name="Shape 479"/>
        <p:cNvGrpSpPr/>
        <p:nvPr/>
      </p:nvGrpSpPr>
      <p:grpSpPr>
        <a:xfrm>
          <a:off x="0" y="0"/>
          <a:ext cx="0" cy="0"/>
          <a:chOff x="0" y="0"/>
          <a:chExt cx="0" cy="0"/>
        </a:xfrm>
      </p:grpSpPr>
      <p:sp>
        <p:nvSpPr>
          <p:cNvPr id="480" name="Google Shape;480;p39"/>
          <p:cNvSpPr txBox="1">
            <a:spLocks noGrp="1"/>
          </p:cNvSpPr>
          <p:nvPr>
            <p:ph type="body" idx="1"/>
          </p:nvPr>
        </p:nvSpPr>
        <p:spPr>
          <a:xfrm>
            <a:off x="659008" y="1141197"/>
            <a:ext cx="108756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0"/>
              </a:spcBef>
              <a:spcAft>
                <a:spcPts val="0"/>
              </a:spcAft>
              <a:buClr>
                <a:schemeClr val="accent1"/>
              </a:buClr>
              <a:buSzPts val="2000"/>
              <a:buFont typeface="Arial"/>
              <a:buChar char="•"/>
              <a:defRPr/>
            </a:lvl1pPr>
            <a:lvl2pPr marL="914400" lvl="1" indent="-355600" algn="l">
              <a:lnSpc>
                <a:spcPct val="90000"/>
              </a:lnSpc>
              <a:spcBef>
                <a:spcPts val="300"/>
              </a:spcBef>
              <a:spcAft>
                <a:spcPts val="0"/>
              </a:spcAft>
              <a:buClr>
                <a:schemeClr val="accent2"/>
              </a:buClr>
              <a:buSzPts val="2000"/>
              <a:buFont typeface="Arial"/>
              <a:buChar char="•"/>
              <a:defRPr/>
            </a:lvl2pPr>
            <a:lvl3pPr marL="1371600" lvl="2" indent="-355600" algn="l">
              <a:lnSpc>
                <a:spcPct val="90000"/>
              </a:lnSpc>
              <a:spcBef>
                <a:spcPts val="300"/>
              </a:spcBef>
              <a:spcAft>
                <a:spcPts val="0"/>
              </a:spcAft>
              <a:buClr>
                <a:schemeClr val="accent3"/>
              </a:buClr>
              <a:buSzPts val="2000"/>
              <a:buFont typeface="Arial"/>
              <a:buChar char="•"/>
              <a:defRPr/>
            </a:lvl3pPr>
            <a:lvl4pPr marL="1828800" lvl="3" indent="-355600" algn="l">
              <a:lnSpc>
                <a:spcPct val="90000"/>
              </a:lnSpc>
              <a:spcBef>
                <a:spcPts val="300"/>
              </a:spcBef>
              <a:spcAft>
                <a:spcPts val="0"/>
              </a:spcAft>
              <a:buClr>
                <a:schemeClr val="accent4"/>
              </a:buClr>
              <a:buSzPts val="2000"/>
              <a:buFont typeface="Arial"/>
              <a:buChar char="•"/>
              <a:defRPr/>
            </a:lvl4pPr>
            <a:lvl5pPr marL="2286000" lvl="4" indent="-355600" algn="l">
              <a:lnSpc>
                <a:spcPct val="90000"/>
              </a:lnSpc>
              <a:spcBef>
                <a:spcPts val="300"/>
              </a:spcBef>
              <a:spcAft>
                <a:spcPts val="0"/>
              </a:spcAft>
              <a:buClr>
                <a:schemeClr val="accent5"/>
              </a:buClr>
              <a:buSzPts val="2000"/>
              <a:buFont typeface="Arial"/>
              <a:buChar char="•"/>
              <a:defRPr/>
            </a:lvl5pPr>
            <a:lvl6pPr marL="2743200" lvl="5" indent="-355600" algn="l">
              <a:lnSpc>
                <a:spcPct val="93000"/>
              </a:lnSpc>
              <a:spcBef>
                <a:spcPts val="300"/>
              </a:spcBef>
              <a:spcAft>
                <a:spcPts val="0"/>
              </a:spcAft>
              <a:buClr>
                <a:schemeClr val="dk1"/>
              </a:buClr>
              <a:buSzPts val="2000"/>
              <a:buFont typeface="Arial"/>
              <a:buChar char="•"/>
              <a:defRPr sz="2000"/>
            </a:lvl6pPr>
            <a:lvl7pPr marL="3200400" lvl="6" indent="-355600" algn="l">
              <a:lnSpc>
                <a:spcPct val="93000"/>
              </a:lnSpc>
              <a:spcBef>
                <a:spcPts val="0"/>
              </a:spcBef>
              <a:spcAft>
                <a:spcPts val="0"/>
              </a:spcAft>
              <a:buClr>
                <a:schemeClr val="dk1"/>
              </a:buClr>
              <a:buSzPts val="2000"/>
              <a:buFont typeface="Arial"/>
              <a:buChar char="•"/>
              <a:defRPr sz="2000"/>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3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82" name="Google Shape;482;p39"/>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3" name="Google Shape;483;p39"/>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84" name="Google Shape;484;p39"/>
          <p:cNvGrpSpPr/>
          <p:nvPr/>
        </p:nvGrpSpPr>
        <p:grpSpPr>
          <a:xfrm>
            <a:off x="-2368598" y="0"/>
            <a:ext cx="1872000" cy="4379495"/>
            <a:chOff x="-2025698" y="0"/>
            <a:chExt cx="1872000" cy="4379495"/>
          </a:xfrm>
        </p:grpSpPr>
        <p:grpSp>
          <p:nvGrpSpPr>
            <p:cNvPr id="485" name="Google Shape;485;p39"/>
            <p:cNvGrpSpPr/>
            <p:nvPr/>
          </p:nvGrpSpPr>
          <p:grpSpPr>
            <a:xfrm>
              <a:off x="-2025698" y="0"/>
              <a:ext cx="1872000" cy="4379495"/>
              <a:chOff x="-2025698" y="0"/>
              <a:chExt cx="1872000" cy="4379495"/>
            </a:xfrm>
          </p:grpSpPr>
          <p:grpSp>
            <p:nvGrpSpPr>
              <p:cNvPr id="486" name="Google Shape;486;p39"/>
              <p:cNvGrpSpPr/>
              <p:nvPr/>
            </p:nvGrpSpPr>
            <p:grpSpPr>
              <a:xfrm>
                <a:off x="-2025698" y="0"/>
                <a:ext cx="1872000" cy="4379495"/>
                <a:chOff x="-2025698" y="0"/>
                <a:chExt cx="1872000" cy="4379495"/>
              </a:xfrm>
            </p:grpSpPr>
            <p:grpSp>
              <p:nvGrpSpPr>
                <p:cNvPr id="487" name="Google Shape;487;p39"/>
                <p:cNvGrpSpPr/>
                <p:nvPr/>
              </p:nvGrpSpPr>
              <p:grpSpPr>
                <a:xfrm>
                  <a:off x="-2025698" y="0"/>
                  <a:ext cx="1872000" cy="4379495"/>
                  <a:chOff x="-2025698" y="0"/>
                  <a:chExt cx="1872000" cy="4379495"/>
                </a:xfrm>
              </p:grpSpPr>
              <p:sp>
                <p:nvSpPr>
                  <p:cNvPr id="488" name="Google Shape;488;p39"/>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89" name="Google Shape;489;p39"/>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90" name="Google Shape;490;p39"/>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91" name="Google Shape;491;p39"/>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92" name="Google Shape;492;p39"/>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full picture">
  <p:cSld name="Title slide full picture">
    <p:spTree>
      <p:nvGrpSpPr>
        <p:cNvPr id="1" name="Shape 493"/>
        <p:cNvGrpSpPr/>
        <p:nvPr/>
      </p:nvGrpSpPr>
      <p:grpSpPr>
        <a:xfrm>
          <a:off x="0" y="0"/>
          <a:ext cx="0" cy="0"/>
          <a:chOff x="0" y="0"/>
          <a:chExt cx="0" cy="0"/>
        </a:xfrm>
      </p:grpSpPr>
      <p:grpSp>
        <p:nvGrpSpPr>
          <p:cNvPr id="494" name="Google Shape;494;p40"/>
          <p:cNvGrpSpPr/>
          <p:nvPr/>
        </p:nvGrpSpPr>
        <p:grpSpPr>
          <a:xfrm>
            <a:off x="-435429" y="5878278"/>
            <a:ext cx="290286" cy="979713"/>
            <a:chOff x="-435429" y="5878278"/>
            <a:chExt cx="290286" cy="979713"/>
          </a:xfrm>
        </p:grpSpPr>
        <p:cxnSp>
          <p:nvCxnSpPr>
            <p:cNvPr id="495" name="Google Shape;495;p40"/>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496" name="Google Shape;496;p40"/>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497" name="Google Shape;497;p40"/>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498" name="Google Shape;498;p40"/>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499" name="Google Shape;499;p40"/>
          <p:cNvPicPr preferRelativeResize="0"/>
          <p:nvPr/>
        </p:nvPicPr>
        <p:blipFill rotWithShape="1">
          <a:blip r:embed="rId2">
            <a:alphaModFix/>
          </a:blip>
          <a:srcRect/>
          <a:stretch/>
        </p:blipFill>
        <p:spPr>
          <a:xfrm>
            <a:off x="10544428" y="4964165"/>
            <a:ext cx="1647571" cy="1893836"/>
          </a:xfrm>
          <a:prstGeom prst="rect">
            <a:avLst/>
          </a:prstGeom>
          <a:noFill/>
          <a:ln>
            <a:noFill/>
          </a:ln>
        </p:spPr>
      </p:pic>
      <p:sp>
        <p:nvSpPr>
          <p:cNvPr id="500" name="Google Shape;500;p40"/>
          <p:cNvSpPr>
            <a:spLocks noGrp="1"/>
          </p:cNvSpPr>
          <p:nvPr>
            <p:ph type="pic" idx="2"/>
          </p:nvPr>
        </p:nvSpPr>
        <p:spPr>
          <a:xfrm>
            <a:off x="658798" y="5896308"/>
            <a:ext cx="3857457" cy="961691"/>
          </a:xfrm>
          <a:prstGeom prst="rect">
            <a:avLst/>
          </a:prstGeom>
          <a:noFill/>
          <a:ln>
            <a:noFill/>
          </a:ln>
        </p:spPr>
      </p:sp>
      <p:sp>
        <p:nvSpPr>
          <p:cNvPr id="501" name="Google Shape;501;p40"/>
          <p:cNvSpPr txBox="1">
            <a:spLocks noGrp="1"/>
          </p:cNvSpPr>
          <p:nvPr>
            <p:ph type="body" idx="1"/>
          </p:nvPr>
        </p:nvSpPr>
        <p:spPr>
          <a:xfrm>
            <a:off x="658999" y="558394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40"/>
          <p:cNvSpPr txBox="1">
            <a:spLocks noGrp="1"/>
          </p:cNvSpPr>
          <p:nvPr>
            <p:ph type="subTitle" idx="3"/>
          </p:nvPr>
        </p:nvSpPr>
        <p:spPr>
          <a:xfrm>
            <a:off x="658998" y="5276905"/>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40"/>
          <p:cNvSpPr>
            <a:spLocks noGrp="1"/>
          </p:cNvSpPr>
          <p:nvPr>
            <p:ph type="pic" idx="4"/>
          </p:nvPr>
        </p:nvSpPr>
        <p:spPr>
          <a:xfrm>
            <a:off x="0" y="-176400"/>
            <a:ext cx="12192000" cy="5157745"/>
          </a:xfrm>
          <a:prstGeom prst="rect">
            <a:avLst/>
          </a:prstGeom>
          <a:solidFill>
            <a:srgbClr val="EDEDED">
              <a:alpha val="9803"/>
            </a:srgbClr>
          </a:solidFill>
          <a:ln>
            <a:noFill/>
          </a:ln>
        </p:spPr>
      </p:sp>
      <p:sp>
        <p:nvSpPr>
          <p:cNvPr id="504" name="Google Shape;504;p40"/>
          <p:cNvSpPr>
            <a:spLocks noGrp="1"/>
          </p:cNvSpPr>
          <p:nvPr>
            <p:ph type="body" idx="5"/>
          </p:nvPr>
        </p:nvSpPr>
        <p:spPr>
          <a:xfrm>
            <a:off x="990000" y="244848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40"/>
          <p:cNvSpPr>
            <a:spLocks noGrp="1"/>
          </p:cNvSpPr>
          <p:nvPr>
            <p:ph type="ctrTitle"/>
          </p:nvPr>
        </p:nvSpPr>
        <p:spPr>
          <a:xfrm>
            <a:off x="658799" y="163486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40"/>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
        <p:nvSpPr>
          <p:cNvPr id="507" name="Google Shape;507;p40"/>
          <p:cNvSpPr txBox="1"/>
          <p:nvPr/>
        </p:nvSpPr>
        <p:spPr>
          <a:xfrm>
            <a:off x="-2261849" y="2123802"/>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Click on the existing photo, and choose 'Cut' via the right mouse button.</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Copy the big picture on your screen with Ctrl+C, go back to the image placeholder on this page, and paste the photo with Ctrl+V.</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full picture ING logo">
  <p:cSld name="Title slide full picture ING logo">
    <p:bg>
      <p:bgPr>
        <a:solidFill>
          <a:schemeClr val="lt1">
            <a:alpha val="9803"/>
          </a:schemeClr>
        </a:solidFill>
        <a:effectLst/>
      </p:bgPr>
    </p:bg>
    <p:spTree>
      <p:nvGrpSpPr>
        <p:cNvPr id="1" name="Shape 508"/>
        <p:cNvGrpSpPr/>
        <p:nvPr/>
      </p:nvGrpSpPr>
      <p:grpSpPr>
        <a:xfrm>
          <a:off x="0" y="0"/>
          <a:ext cx="0" cy="0"/>
          <a:chOff x="0" y="0"/>
          <a:chExt cx="0" cy="0"/>
        </a:xfrm>
      </p:grpSpPr>
      <p:grpSp>
        <p:nvGrpSpPr>
          <p:cNvPr id="509" name="Google Shape;509;p41"/>
          <p:cNvGrpSpPr/>
          <p:nvPr/>
        </p:nvGrpSpPr>
        <p:grpSpPr>
          <a:xfrm>
            <a:off x="-435429" y="5878278"/>
            <a:ext cx="290286" cy="979713"/>
            <a:chOff x="-435429" y="5878278"/>
            <a:chExt cx="290286" cy="979713"/>
          </a:xfrm>
        </p:grpSpPr>
        <p:cxnSp>
          <p:nvCxnSpPr>
            <p:cNvPr id="510" name="Google Shape;510;p41"/>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511" name="Google Shape;511;p41"/>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512" name="Google Shape;512;p41"/>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13" name="Google Shape;513;p41"/>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14" name="Google Shape;514;p41"/>
          <p:cNvPicPr preferRelativeResize="0"/>
          <p:nvPr/>
        </p:nvPicPr>
        <p:blipFill rotWithShape="1">
          <a:blip r:embed="rId2">
            <a:alphaModFix/>
          </a:blip>
          <a:srcRect/>
          <a:stretch/>
        </p:blipFill>
        <p:spPr>
          <a:xfrm>
            <a:off x="10055361" y="6088977"/>
            <a:ext cx="1807116" cy="449934"/>
          </a:xfrm>
          <a:prstGeom prst="rect">
            <a:avLst/>
          </a:prstGeom>
          <a:noFill/>
          <a:ln>
            <a:noFill/>
          </a:ln>
        </p:spPr>
      </p:pic>
      <p:sp>
        <p:nvSpPr>
          <p:cNvPr id="515" name="Google Shape;515;p41"/>
          <p:cNvSpPr txBox="1">
            <a:spLocks noGrp="1"/>
          </p:cNvSpPr>
          <p:nvPr>
            <p:ph type="body" idx="1"/>
          </p:nvPr>
        </p:nvSpPr>
        <p:spPr>
          <a:xfrm>
            <a:off x="658798" y="558394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41"/>
          <p:cNvSpPr txBox="1">
            <a:spLocks noGrp="1"/>
          </p:cNvSpPr>
          <p:nvPr>
            <p:ph type="subTitle" idx="2"/>
          </p:nvPr>
        </p:nvSpPr>
        <p:spPr>
          <a:xfrm>
            <a:off x="658798" y="5276905"/>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7" name="Google Shape;517;p41"/>
          <p:cNvSpPr>
            <a:spLocks noGrp="1"/>
          </p:cNvSpPr>
          <p:nvPr>
            <p:ph type="pic" idx="3"/>
          </p:nvPr>
        </p:nvSpPr>
        <p:spPr>
          <a:xfrm>
            <a:off x="0" y="-176400"/>
            <a:ext cx="12192000" cy="5157745"/>
          </a:xfrm>
          <a:prstGeom prst="rect">
            <a:avLst/>
          </a:prstGeom>
          <a:solidFill>
            <a:srgbClr val="EDEDED">
              <a:alpha val="9803"/>
            </a:srgbClr>
          </a:solidFill>
          <a:ln>
            <a:noFill/>
          </a:ln>
        </p:spPr>
      </p:sp>
      <p:sp>
        <p:nvSpPr>
          <p:cNvPr id="518" name="Google Shape;518;p41"/>
          <p:cNvSpPr>
            <a:spLocks noGrp="1"/>
          </p:cNvSpPr>
          <p:nvPr>
            <p:ph type="body" idx="4"/>
          </p:nvPr>
        </p:nvSpPr>
        <p:spPr>
          <a:xfrm>
            <a:off x="990000" y="244848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41"/>
          <p:cNvSpPr>
            <a:spLocks noGrp="1"/>
          </p:cNvSpPr>
          <p:nvPr>
            <p:ph type="ctrTitle"/>
          </p:nvPr>
        </p:nvSpPr>
        <p:spPr>
          <a:xfrm>
            <a:off x="658800" y="1634399"/>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1"/>
          <p:cNvSpPr>
            <a:spLocks noGrp="1"/>
          </p:cNvSpPr>
          <p:nvPr>
            <p:ph type="pic" idx="5"/>
          </p:nvPr>
        </p:nvSpPr>
        <p:spPr>
          <a:xfrm>
            <a:off x="658798" y="5896309"/>
            <a:ext cx="3857408" cy="961679"/>
          </a:xfrm>
          <a:prstGeom prst="rect">
            <a:avLst/>
          </a:prstGeom>
          <a:noFill/>
          <a:ln>
            <a:noFill/>
          </a:ln>
        </p:spPr>
      </p:sp>
      <p:sp>
        <p:nvSpPr>
          <p:cNvPr id="521" name="Google Shape;521;p41"/>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
        <p:nvSpPr>
          <p:cNvPr id="522" name="Google Shape;522;p41"/>
          <p:cNvSpPr txBox="1"/>
          <p:nvPr/>
        </p:nvSpPr>
        <p:spPr>
          <a:xfrm>
            <a:off x="-2261849" y="2123802"/>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Click on the existing photo, and choose 'Cut' via the right mouse button.</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Select a photo from the last part of the PP file 'Useful elements, example slides and photos', or download a photo from the Media box &gt; Photos on </a:t>
            </a:r>
            <a:r>
              <a:rPr lang="en-GB" sz="10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Copy the big picture on your screen with Ctrl+C, go back to the image placeholder on this page, and paste the photo with Ctrl+V.</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1"/>
        <p:cNvGrpSpPr/>
        <p:nvPr/>
      </p:nvGrpSpPr>
      <p:grpSpPr>
        <a:xfrm>
          <a:off x="0" y="0"/>
          <a:ext cx="0" cy="0"/>
          <a:chOff x="0" y="0"/>
          <a:chExt cx="0" cy="0"/>
        </a:xfrm>
      </p:grpSpPr>
      <p:sp>
        <p:nvSpPr>
          <p:cNvPr id="22" name="Google Shape;22;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hite ING logo">
  <p:cSld name="Title slide white ING logo">
    <p:bg>
      <p:bgPr>
        <a:solidFill>
          <a:schemeClr val="lt1"/>
        </a:solidFill>
        <a:effectLst/>
      </p:bgPr>
    </p:bg>
    <p:spTree>
      <p:nvGrpSpPr>
        <p:cNvPr id="1" name="Shape 523"/>
        <p:cNvGrpSpPr/>
        <p:nvPr/>
      </p:nvGrpSpPr>
      <p:grpSpPr>
        <a:xfrm>
          <a:off x="0" y="0"/>
          <a:ext cx="0" cy="0"/>
          <a:chOff x="0" y="0"/>
          <a:chExt cx="0" cy="0"/>
        </a:xfrm>
      </p:grpSpPr>
      <p:sp>
        <p:nvSpPr>
          <p:cNvPr id="524" name="Google Shape;524;p42"/>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525" name="Google Shape;525;p42"/>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26" name="Google Shape;526;p42"/>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27" name="Google Shape;527;p42"/>
          <p:cNvPicPr preferRelativeResize="0"/>
          <p:nvPr/>
        </p:nvPicPr>
        <p:blipFill rotWithShape="1">
          <a:blip r:embed="rId2">
            <a:alphaModFix/>
          </a:blip>
          <a:srcRect/>
          <a:stretch/>
        </p:blipFill>
        <p:spPr>
          <a:xfrm>
            <a:off x="10055361" y="6088977"/>
            <a:ext cx="1807116" cy="449934"/>
          </a:xfrm>
          <a:prstGeom prst="rect">
            <a:avLst/>
          </a:prstGeom>
          <a:noFill/>
          <a:ln>
            <a:noFill/>
          </a:ln>
        </p:spPr>
      </p:pic>
      <p:sp>
        <p:nvSpPr>
          <p:cNvPr id="528" name="Google Shape;528;p42"/>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42"/>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0" name="Google Shape;530;p42"/>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1" name="Google Shape;531;p42"/>
          <p:cNvSpPr>
            <a:spLocks noGrp="1"/>
          </p:cNvSpPr>
          <p:nvPr>
            <p:ph type="ctrTitle"/>
          </p:nvPr>
        </p:nvSpPr>
        <p:spPr>
          <a:xfrm>
            <a:off x="658856"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2" name="Google Shape;532;p42"/>
          <p:cNvSpPr>
            <a:spLocks noGrp="1"/>
          </p:cNvSpPr>
          <p:nvPr>
            <p:ph type="pic" idx="4"/>
          </p:nvPr>
        </p:nvSpPr>
        <p:spPr>
          <a:xfrm>
            <a:off x="658798" y="5896309"/>
            <a:ext cx="3857456" cy="961691"/>
          </a:xfrm>
          <a:prstGeom prst="rect">
            <a:avLst/>
          </a:prstGeom>
          <a:noFill/>
          <a:ln>
            <a:noFill/>
          </a:ln>
        </p:spPr>
      </p:sp>
      <p:sp>
        <p:nvSpPr>
          <p:cNvPr id="533" name="Google Shape;533;p42"/>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confidential">
  <p:cSld name="Title slide confidential">
    <p:bg>
      <p:bgPr>
        <a:solidFill>
          <a:schemeClr val="lt1"/>
        </a:solidFill>
        <a:effectLst/>
      </p:bgPr>
    </p:bg>
    <p:spTree>
      <p:nvGrpSpPr>
        <p:cNvPr id="1" name="Shape 534"/>
        <p:cNvGrpSpPr/>
        <p:nvPr/>
      </p:nvGrpSpPr>
      <p:grpSpPr>
        <a:xfrm>
          <a:off x="0" y="0"/>
          <a:ext cx="0" cy="0"/>
          <a:chOff x="0" y="0"/>
          <a:chExt cx="0" cy="0"/>
        </a:xfrm>
      </p:grpSpPr>
      <p:sp>
        <p:nvSpPr>
          <p:cNvPr id="535" name="Google Shape;535;p43"/>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536" name="Google Shape;536;p43"/>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37" name="Google Shape;537;p43"/>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38" name="Google Shape;538;p43"/>
          <p:cNvPicPr preferRelativeResize="0"/>
          <p:nvPr/>
        </p:nvPicPr>
        <p:blipFill rotWithShape="1">
          <a:blip r:embed="rId2">
            <a:alphaModFix/>
          </a:blip>
          <a:srcRect/>
          <a:stretch/>
        </p:blipFill>
        <p:spPr>
          <a:xfrm>
            <a:off x="10544428" y="4964165"/>
            <a:ext cx="1647571" cy="1893836"/>
          </a:xfrm>
          <a:prstGeom prst="rect">
            <a:avLst/>
          </a:prstGeom>
          <a:noFill/>
          <a:ln>
            <a:noFill/>
          </a:ln>
        </p:spPr>
      </p:pic>
      <p:grpSp>
        <p:nvGrpSpPr>
          <p:cNvPr id="539" name="Google Shape;539;p43"/>
          <p:cNvGrpSpPr/>
          <p:nvPr/>
        </p:nvGrpSpPr>
        <p:grpSpPr>
          <a:xfrm>
            <a:off x="10749167" y="-8960"/>
            <a:ext cx="1441027" cy="1441027"/>
            <a:chOff x="5364088" y="4844212"/>
            <a:chExt cx="1441027" cy="1441027"/>
          </a:xfrm>
        </p:grpSpPr>
        <p:sp>
          <p:nvSpPr>
            <p:cNvPr id="540" name="Google Shape;540;p43"/>
            <p:cNvSpPr/>
            <p:nvPr/>
          </p:nvSpPr>
          <p:spPr>
            <a:xfrm>
              <a:off x="5364088" y="4844212"/>
              <a:ext cx="1441027" cy="1441027"/>
            </a:xfrm>
            <a:custGeom>
              <a:avLst/>
              <a:gdLst/>
              <a:ahLst/>
              <a:cxnLst/>
              <a:rect l="l" t="t" r="r" b="b"/>
              <a:pathLst>
                <a:path w="810" h="810" extrusionOk="0">
                  <a:moveTo>
                    <a:pt x="0" y="0"/>
                  </a:moveTo>
                  <a:lnTo>
                    <a:pt x="810" y="810"/>
                  </a:lnTo>
                  <a:lnTo>
                    <a:pt x="810" y="536"/>
                  </a:lnTo>
                  <a:lnTo>
                    <a:pt x="274" y="0"/>
                  </a:lnTo>
                  <a:lnTo>
                    <a:pt x="0" y="0"/>
                  </a:lnTo>
                  <a:close/>
                </a:path>
              </a:pathLst>
            </a:custGeom>
            <a:solidFill>
              <a:srgbClr val="17A7DC"/>
            </a:solidFill>
            <a:ln w="19050" cap="flat" cmpd="sng">
              <a:solidFill>
                <a:srgbClr val="60A6D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
          <p:nvSpPr>
            <p:cNvPr id="541" name="Google Shape;541;p43"/>
            <p:cNvSpPr txBox="1"/>
            <p:nvPr/>
          </p:nvSpPr>
          <p:spPr>
            <a:xfrm rot="2700000">
              <a:off x="5481455" y="5320862"/>
              <a:ext cx="1447800"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GB" sz="1600" b="1">
                  <a:solidFill>
                    <a:schemeClr val="lt1"/>
                  </a:solidFill>
                  <a:latin typeface="Arial"/>
                  <a:ea typeface="Arial"/>
                  <a:cs typeface="Arial"/>
                  <a:sym typeface="Arial"/>
                </a:rPr>
                <a:t>Confidential</a:t>
              </a:r>
              <a:endParaRPr/>
            </a:p>
          </p:txBody>
        </p:sp>
      </p:grpSp>
      <p:sp>
        <p:nvSpPr>
          <p:cNvPr id="542" name="Google Shape;542;p43"/>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3" name="Google Shape;543;p43"/>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4" name="Google Shape;544;p43"/>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3"/>
          <p:cNvSpPr>
            <a:spLocks noGrp="1"/>
          </p:cNvSpPr>
          <p:nvPr>
            <p:ph type="ctrTitle"/>
          </p:nvPr>
        </p:nvSpPr>
        <p:spPr>
          <a:xfrm>
            <a:off x="658800"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43"/>
          <p:cNvSpPr>
            <a:spLocks noGrp="1"/>
          </p:cNvSpPr>
          <p:nvPr>
            <p:ph type="pic" idx="4"/>
          </p:nvPr>
        </p:nvSpPr>
        <p:spPr>
          <a:xfrm>
            <a:off x="658798" y="5896308"/>
            <a:ext cx="3857455" cy="961691"/>
          </a:xfrm>
          <a:prstGeom prst="rect">
            <a:avLst/>
          </a:prstGeom>
          <a:noFill/>
          <a:ln>
            <a:noFill/>
          </a:ln>
        </p:spPr>
      </p:sp>
      <p:sp>
        <p:nvSpPr>
          <p:cNvPr id="547" name="Google Shape;547;p43"/>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full picture confidential">
  <p:cSld name="Title slide full picture confidential">
    <p:spTree>
      <p:nvGrpSpPr>
        <p:cNvPr id="1" name="Shape 548"/>
        <p:cNvGrpSpPr/>
        <p:nvPr/>
      </p:nvGrpSpPr>
      <p:grpSpPr>
        <a:xfrm>
          <a:off x="0" y="0"/>
          <a:ext cx="0" cy="0"/>
          <a:chOff x="0" y="0"/>
          <a:chExt cx="0" cy="0"/>
        </a:xfrm>
      </p:grpSpPr>
      <p:sp>
        <p:nvSpPr>
          <p:cNvPr id="549" name="Google Shape;549;p44"/>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nvGrpSpPr>
          <p:cNvPr id="550" name="Google Shape;550;p44"/>
          <p:cNvGrpSpPr/>
          <p:nvPr/>
        </p:nvGrpSpPr>
        <p:grpSpPr>
          <a:xfrm>
            <a:off x="-435429" y="5878278"/>
            <a:ext cx="290286" cy="979713"/>
            <a:chOff x="-435429" y="5878278"/>
            <a:chExt cx="290286" cy="979713"/>
          </a:xfrm>
        </p:grpSpPr>
        <p:cxnSp>
          <p:nvCxnSpPr>
            <p:cNvPr id="551" name="Google Shape;551;p44"/>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552" name="Google Shape;552;p44"/>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553" name="Google Shape;553;p44"/>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54" name="Google Shape;554;p44"/>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55" name="Google Shape;555;p44"/>
          <p:cNvPicPr preferRelativeResize="0"/>
          <p:nvPr/>
        </p:nvPicPr>
        <p:blipFill rotWithShape="1">
          <a:blip r:embed="rId2">
            <a:alphaModFix/>
          </a:blip>
          <a:srcRect/>
          <a:stretch/>
        </p:blipFill>
        <p:spPr>
          <a:xfrm>
            <a:off x="10055361" y="6088977"/>
            <a:ext cx="1807116" cy="449934"/>
          </a:xfrm>
          <a:prstGeom prst="rect">
            <a:avLst/>
          </a:prstGeom>
          <a:noFill/>
          <a:ln>
            <a:noFill/>
          </a:ln>
        </p:spPr>
      </p:pic>
      <p:grpSp>
        <p:nvGrpSpPr>
          <p:cNvPr id="556" name="Google Shape;556;p44"/>
          <p:cNvGrpSpPr/>
          <p:nvPr/>
        </p:nvGrpSpPr>
        <p:grpSpPr>
          <a:xfrm>
            <a:off x="10749167" y="-8960"/>
            <a:ext cx="1441027" cy="1441027"/>
            <a:chOff x="5364088" y="4844212"/>
            <a:chExt cx="1441027" cy="1441027"/>
          </a:xfrm>
        </p:grpSpPr>
        <p:sp>
          <p:nvSpPr>
            <p:cNvPr id="557" name="Google Shape;557;p44"/>
            <p:cNvSpPr/>
            <p:nvPr/>
          </p:nvSpPr>
          <p:spPr>
            <a:xfrm>
              <a:off x="5364088" y="4844212"/>
              <a:ext cx="1441027" cy="1441027"/>
            </a:xfrm>
            <a:custGeom>
              <a:avLst/>
              <a:gdLst/>
              <a:ahLst/>
              <a:cxnLst/>
              <a:rect l="l" t="t" r="r" b="b"/>
              <a:pathLst>
                <a:path w="810" h="810" extrusionOk="0">
                  <a:moveTo>
                    <a:pt x="0" y="0"/>
                  </a:moveTo>
                  <a:lnTo>
                    <a:pt x="810" y="810"/>
                  </a:lnTo>
                  <a:lnTo>
                    <a:pt x="810" y="536"/>
                  </a:lnTo>
                  <a:lnTo>
                    <a:pt x="274" y="0"/>
                  </a:lnTo>
                  <a:lnTo>
                    <a:pt x="0" y="0"/>
                  </a:lnTo>
                  <a:close/>
                </a:path>
              </a:pathLst>
            </a:custGeom>
            <a:solidFill>
              <a:srgbClr val="17A7DC"/>
            </a:solidFill>
            <a:ln w="19050" cap="flat" cmpd="sng">
              <a:solidFill>
                <a:srgbClr val="17A7D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
          <p:nvSpPr>
            <p:cNvPr id="558" name="Google Shape;558;p44"/>
            <p:cNvSpPr txBox="1"/>
            <p:nvPr/>
          </p:nvSpPr>
          <p:spPr>
            <a:xfrm rot="2700000">
              <a:off x="5481455" y="5320862"/>
              <a:ext cx="1447800"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GB" sz="1600" b="1">
                  <a:solidFill>
                    <a:schemeClr val="lt1"/>
                  </a:solidFill>
                  <a:latin typeface="Arial"/>
                  <a:ea typeface="Arial"/>
                  <a:cs typeface="Arial"/>
                  <a:sym typeface="Arial"/>
                </a:rPr>
                <a:t>Confidential</a:t>
              </a:r>
              <a:endParaRPr/>
            </a:p>
          </p:txBody>
        </p:sp>
      </p:grpSp>
      <p:sp>
        <p:nvSpPr>
          <p:cNvPr id="559" name="Google Shape;559;p44"/>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4"/>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61" name="Google Shape;561;p44"/>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4"/>
          <p:cNvSpPr>
            <a:spLocks noGrp="1"/>
          </p:cNvSpPr>
          <p:nvPr>
            <p:ph type="ctrTitle"/>
          </p:nvPr>
        </p:nvSpPr>
        <p:spPr>
          <a:xfrm>
            <a:off x="658800"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44"/>
          <p:cNvSpPr>
            <a:spLocks noGrp="1"/>
          </p:cNvSpPr>
          <p:nvPr>
            <p:ph type="pic" idx="4"/>
          </p:nvPr>
        </p:nvSpPr>
        <p:spPr>
          <a:xfrm>
            <a:off x="658797" y="5896309"/>
            <a:ext cx="3857399" cy="961677"/>
          </a:xfrm>
          <a:prstGeom prst="rect">
            <a:avLst/>
          </a:prstGeom>
          <a:noFill/>
          <a:ln>
            <a:noFill/>
          </a:ln>
        </p:spPr>
      </p:sp>
      <p:sp>
        <p:nvSpPr>
          <p:cNvPr id="564" name="Google Shape;564;p44"/>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ex slide picture right">
  <p:cSld name="Index slide picture right">
    <p:bg>
      <p:bgPr>
        <a:solidFill>
          <a:schemeClr val="lt1"/>
        </a:solidFill>
        <a:effectLst/>
      </p:bgPr>
    </p:bg>
    <p:spTree>
      <p:nvGrpSpPr>
        <p:cNvPr id="1" name="Shape 565"/>
        <p:cNvGrpSpPr/>
        <p:nvPr/>
      </p:nvGrpSpPr>
      <p:grpSpPr>
        <a:xfrm>
          <a:off x="0" y="0"/>
          <a:ext cx="0" cy="0"/>
          <a:chOff x="0" y="0"/>
          <a:chExt cx="0" cy="0"/>
        </a:xfrm>
      </p:grpSpPr>
      <p:sp>
        <p:nvSpPr>
          <p:cNvPr id="566" name="Google Shape;566;p4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67" name="Google Shape;567;p45"/>
          <p:cNvSpPr txBox="1">
            <a:spLocks noGrp="1"/>
          </p:cNvSpPr>
          <p:nvPr>
            <p:ph type="ftr" idx="11"/>
          </p:nvPr>
        </p:nvSpPr>
        <p:spPr>
          <a:xfrm>
            <a:off x="659007" y="6403940"/>
            <a:ext cx="74088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8" name="Google Shape;568;p45"/>
          <p:cNvSpPr>
            <a:spLocks noGrp="1"/>
          </p:cNvSpPr>
          <p:nvPr>
            <p:ph type="pic" idx="2"/>
          </p:nvPr>
        </p:nvSpPr>
        <p:spPr>
          <a:xfrm>
            <a:off x="8415482" y="1"/>
            <a:ext cx="3776519" cy="6857999"/>
          </a:xfrm>
          <a:prstGeom prst="rect">
            <a:avLst/>
          </a:prstGeom>
          <a:solidFill>
            <a:srgbClr val="EDEDED">
              <a:alpha val="9803"/>
            </a:srgbClr>
          </a:solidFill>
          <a:ln>
            <a:noFill/>
          </a:ln>
        </p:spPr>
      </p:sp>
      <p:sp>
        <p:nvSpPr>
          <p:cNvPr id="569" name="Google Shape;569;p45"/>
          <p:cNvSpPr txBox="1">
            <a:spLocks noGrp="1"/>
          </p:cNvSpPr>
          <p:nvPr>
            <p:ph type="body" idx="1"/>
          </p:nvPr>
        </p:nvSpPr>
        <p:spPr>
          <a:xfrm>
            <a:off x="659008" y="1141198"/>
            <a:ext cx="74088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0" name="Google Shape;570;p45"/>
          <p:cNvSpPr txBox="1">
            <a:spLocks noGrp="1"/>
          </p:cNvSpPr>
          <p:nvPr>
            <p:ph type="title"/>
          </p:nvPr>
        </p:nvSpPr>
        <p:spPr>
          <a:xfrm>
            <a:off x="659008"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1" name="Google Shape;571;p45"/>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dex slide picture left">
  <p:cSld name="Index slide picture left">
    <p:bg>
      <p:bgPr>
        <a:solidFill>
          <a:schemeClr val="lt1"/>
        </a:solidFill>
        <a:effectLst/>
      </p:bgPr>
    </p:bg>
    <p:spTree>
      <p:nvGrpSpPr>
        <p:cNvPr id="1" name="Shape 572"/>
        <p:cNvGrpSpPr/>
        <p:nvPr/>
      </p:nvGrpSpPr>
      <p:grpSpPr>
        <a:xfrm>
          <a:off x="0" y="0"/>
          <a:ext cx="0" cy="0"/>
          <a:chOff x="0" y="0"/>
          <a:chExt cx="0" cy="0"/>
        </a:xfrm>
      </p:grpSpPr>
      <p:sp>
        <p:nvSpPr>
          <p:cNvPr id="573" name="Google Shape;573;p46"/>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74" name="Google Shape;574;p46"/>
          <p:cNvSpPr txBox="1">
            <a:spLocks noGrp="1"/>
          </p:cNvSpPr>
          <p:nvPr>
            <p:ph type="ftr" idx="11"/>
          </p:nvPr>
        </p:nvSpPr>
        <p:spPr>
          <a:xfrm>
            <a:off x="4124163" y="6403940"/>
            <a:ext cx="67356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5" name="Google Shape;575;p46"/>
          <p:cNvSpPr>
            <a:spLocks noGrp="1"/>
          </p:cNvSpPr>
          <p:nvPr>
            <p:ph type="pic" idx="2"/>
          </p:nvPr>
        </p:nvSpPr>
        <p:spPr>
          <a:xfrm>
            <a:off x="-1" y="0"/>
            <a:ext cx="3776520" cy="6858000"/>
          </a:xfrm>
          <a:prstGeom prst="rect">
            <a:avLst/>
          </a:prstGeom>
          <a:solidFill>
            <a:srgbClr val="EDEDED">
              <a:alpha val="9803"/>
            </a:srgbClr>
          </a:solidFill>
          <a:ln>
            <a:noFill/>
          </a:ln>
        </p:spPr>
      </p:sp>
      <p:sp>
        <p:nvSpPr>
          <p:cNvPr id="576" name="Google Shape;576;p46"/>
          <p:cNvSpPr txBox="1">
            <a:spLocks noGrp="1"/>
          </p:cNvSpPr>
          <p:nvPr>
            <p:ph type="body" idx="1"/>
          </p:nvPr>
        </p:nvSpPr>
        <p:spPr>
          <a:xfrm>
            <a:off x="4124163" y="1141198"/>
            <a:ext cx="74088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6"/>
          <p:cNvSpPr txBox="1">
            <a:spLocks noGrp="1"/>
          </p:cNvSpPr>
          <p:nvPr>
            <p:ph type="title"/>
          </p:nvPr>
        </p:nvSpPr>
        <p:spPr>
          <a:xfrm>
            <a:off x="4124163"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8" name="Google Shape;578;p46"/>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hapter header orange">
  <p:cSld name="Chapter header orange">
    <p:spTree>
      <p:nvGrpSpPr>
        <p:cNvPr id="1" name="Shape 579"/>
        <p:cNvGrpSpPr/>
        <p:nvPr/>
      </p:nvGrpSpPr>
      <p:grpSpPr>
        <a:xfrm>
          <a:off x="0" y="0"/>
          <a:ext cx="0" cy="0"/>
          <a:chOff x="0" y="0"/>
          <a:chExt cx="0" cy="0"/>
        </a:xfrm>
      </p:grpSpPr>
      <p:sp>
        <p:nvSpPr>
          <p:cNvPr id="580" name="Google Shape;580;p47"/>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581" name="Google Shape;581;p4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82" name="Google Shape;582;p47"/>
          <p:cNvSpPr>
            <a:spLocks noGrp="1"/>
          </p:cNvSpPr>
          <p:nvPr>
            <p:ph type="ctrTitle"/>
          </p:nvPr>
        </p:nvSpPr>
        <p:spPr>
          <a:xfrm>
            <a:off x="658800" y="2447999"/>
            <a:ext cx="5485801" cy="738000"/>
          </a:xfrm>
          <a:prstGeom prst="roundRect">
            <a:avLst>
              <a:gd name="adj" fmla="val 13861"/>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47"/>
          <p:cNvSpPr>
            <a:spLocks noGrp="1"/>
          </p:cNvSpPr>
          <p:nvPr>
            <p:ph type="body" idx="1"/>
          </p:nvPr>
        </p:nvSpPr>
        <p:spPr>
          <a:xfrm>
            <a:off x="990000" y="3265686"/>
            <a:ext cx="7814741"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pter header picture">
  <p:cSld name="Chapter header picture">
    <p:spTree>
      <p:nvGrpSpPr>
        <p:cNvPr id="1" name="Shape 584"/>
        <p:cNvGrpSpPr/>
        <p:nvPr/>
      </p:nvGrpSpPr>
      <p:grpSpPr>
        <a:xfrm>
          <a:off x="0" y="0"/>
          <a:ext cx="0" cy="0"/>
          <a:chOff x="0" y="0"/>
          <a:chExt cx="0" cy="0"/>
        </a:xfrm>
      </p:grpSpPr>
      <p:sp>
        <p:nvSpPr>
          <p:cNvPr id="585" name="Google Shape;585;p48"/>
          <p:cNvSpPr>
            <a:spLocks noGrp="1"/>
          </p:cNvSpPr>
          <p:nvPr>
            <p:ph type="pic" idx="2"/>
          </p:nvPr>
        </p:nvSpPr>
        <p:spPr>
          <a:xfrm flipH="1">
            <a:off x="0" y="0"/>
            <a:ext cx="12192000" cy="6858000"/>
          </a:xfrm>
          <a:prstGeom prst="rect">
            <a:avLst/>
          </a:prstGeom>
          <a:solidFill>
            <a:srgbClr val="EDEDED">
              <a:alpha val="9803"/>
            </a:srgbClr>
          </a:solidFill>
          <a:ln>
            <a:noFill/>
          </a:ln>
        </p:spPr>
      </p:sp>
      <p:sp>
        <p:nvSpPr>
          <p:cNvPr id="586" name="Google Shape;586;p48"/>
          <p:cNvSpPr>
            <a:spLocks noGrp="1"/>
          </p:cNvSpPr>
          <p:nvPr>
            <p:ph type="title"/>
          </p:nvPr>
        </p:nvSpPr>
        <p:spPr>
          <a:xfrm>
            <a:off x="658800" y="2448000"/>
            <a:ext cx="5485801" cy="739574"/>
          </a:xfrm>
          <a:prstGeom prst="roundRect">
            <a:avLst>
              <a:gd name="adj" fmla="val 13738"/>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48"/>
          <p:cNvSpPr>
            <a:spLocks noGrp="1"/>
          </p:cNvSpPr>
          <p:nvPr>
            <p:ph type="body" idx="1"/>
          </p:nvPr>
        </p:nvSpPr>
        <p:spPr>
          <a:xfrm>
            <a:off x="990000" y="3265686"/>
            <a:ext cx="7814741"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48"/>
          <p:cNvSpPr txBox="1"/>
          <p:nvPr/>
        </p:nvSpPr>
        <p:spPr>
          <a:xfrm>
            <a:off x="-2261849" y="0"/>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589"/>
        <p:cNvGrpSpPr/>
        <p:nvPr/>
      </p:nvGrpSpPr>
      <p:grpSpPr>
        <a:xfrm>
          <a:off x="0" y="0"/>
          <a:ext cx="0" cy="0"/>
          <a:chOff x="0" y="0"/>
          <a:chExt cx="0" cy="0"/>
        </a:xfrm>
      </p:grpSpPr>
      <p:sp>
        <p:nvSpPr>
          <p:cNvPr id="590" name="Google Shape;590;p49"/>
          <p:cNvSpPr txBox="1">
            <a:spLocks noGrp="1"/>
          </p:cNvSpPr>
          <p:nvPr>
            <p:ph type="body" idx="1"/>
          </p:nvPr>
        </p:nvSpPr>
        <p:spPr>
          <a:xfrm>
            <a:off x="6267450" y="1141198"/>
            <a:ext cx="5267158" cy="50583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49"/>
          <p:cNvSpPr txBox="1">
            <a:spLocks noGrp="1"/>
          </p:cNvSpPr>
          <p:nvPr>
            <p:ph type="body" idx="2"/>
          </p:nvPr>
        </p:nvSpPr>
        <p:spPr>
          <a:xfrm>
            <a:off x="659007" y="1141198"/>
            <a:ext cx="5265544" cy="50583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2" name="Google Shape;592;p4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93" name="Google Shape;593;p49"/>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4" name="Google Shape;594;p49"/>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95" name="Google Shape;595;p49"/>
          <p:cNvGrpSpPr/>
          <p:nvPr/>
        </p:nvGrpSpPr>
        <p:grpSpPr>
          <a:xfrm>
            <a:off x="-2368800" y="0"/>
            <a:ext cx="1872000" cy="4379495"/>
            <a:chOff x="-2025698" y="0"/>
            <a:chExt cx="1872000" cy="4379495"/>
          </a:xfrm>
        </p:grpSpPr>
        <p:grpSp>
          <p:nvGrpSpPr>
            <p:cNvPr id="596" name="Google Shape;596;p49"/>
            <p:cNvGrpSpPr/>
            <p:nvPr/>
          </p:nvGrpSpPr>
          <p:grpSpPr>
            <a:xfrm>
              <a:off x="-2025698" y="0"/>
              <a:ext cx="1872000" cy="4379495"/>
              <a:chOff x="-2025698" y="0"/>
              <a:chExt cx="1872000" cy="4379495"/>
            </a:xfrm>
          </p:grpSpPr>
          <p:grpSp>
            <p:nvGrpSpPr>
              <p:cNvPr id="597" name="Google Shape;597;p49"/>
              <p:cNvGrpSpPr/>
              <p:nvPr/>
            </p:nvGrpSpPr>
            <p:grpSpPr>
              <a:xfrm>
                <a:off x="-2025698" y="0"/>
                <a:ext cx="1872000" cy="4379495"/>
                <a:chOff x="-2025698" y="0"/>
                <a:chExt cx="1872000" cy="4379495"/>
              </a:xfrm>
            </p:grpSpPr>
            <p:grpSp>
              <p:nvGrpSpPr>
                <p:cNvPr id="598" name="Google Shape;598;p49"/>
                <p:cNvGrpSpPr/>
                <p:nvPr/>
              </p:nvGrpSpPr>
              <p:grpSpPr>
                <a:xfrm>
                  <a:off x="-2025698" y="0"/>
                  <a:ext cx="1872000" cy="4379495"/>
                  <a:chOff x="-2025698" y="0"/>
                  <a:chExt cx="1872000" cy="4379495"/>
                </a:xfrm>
              </p:grpSpPr>
              <p:sp>
                <p:nvSpPr>
                  <p:cNvPr id="599" name="Google Shape;599;p49"/>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00" name="Google Shape;600;p49"/>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01" name="Google Shape;601;p49"/>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02" name="Google Shape;602;p49"/>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03" name="Google Shape;603;p49"/>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column with subtitles">
  <p:cSld name="2 column with subtitles">
    <p:spTree>
      <p:nvGrpSpPr>
        <p:cNvPr id="1" name="Shape 604"/>
        <p:cNvGrpSpPr/>
        <p:nvPr/>
      </p:nvGrpSpPr>
      <p:grpSpPr>
        <a:xfrm>
          <a:off x="0" y="0"/>
          <a:ext cx="0" cy="0"/>
          <a:chOff x="0" y="0"/>
          <a:chExt cx="0" cy="0"/>
        </a:xfrm>
      </p:grpSpPr>
      <p:sp>
        <p:nvSpPr>
          <p:cNvPr id="605" name="Google Shape;605;p50"/>
          <p:cNvSpPr txBox="1">
            <a:spLocks noGrp="1"/>
          </p:cNvSpPr>
          <p:nvPr>
            <p:ph type="body" idx="1"/>
          </p:nvPr>
        </p:nvSpPr>
        <p:spPr>
          <a:xfrm>
            <a:off x="62678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0"/>
          <p:cNvSpPr txBox="1">
            <a:spLocks noGrp="1"/>
          </p:cNvSpPr>
          <p:nvPr>
            <p:ph type="body" idx="2"/>
          </p:nvPr>
        </p:nvSpPr>
        <p:spPr>
          <a:xfrm>
            <a:off x="6590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 name="Google Shape;607;p5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08" name="Google Shape;608;p50"/>
          <p:cNvSpPr txBox="1">
            <a:spLocks noGrp="1"/>
          </p:cNvSpPr>
          <p:nvPr>
            <p:ph type="body" idx="3"/>
          </p:nvPr>
        </p:nvSpPr>
        <p:spPr>
          <a:xfrm>
            <a:off x="6590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50"/>
          <p:cNvSpPr txBox="1">
            <a:spLocks noGrp="1"/>
          </p:cNvSpPr>
          <p:nvPr>
            <p:ph type="body" idx="4"/>
          </p:nvPr>
        </p:nvSpPr>
        <p:spPr>
          <a:xfrm>
            <a:off x="62678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 name="Google Shape;610;p50"/>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1" name="Google Shape;611;p50"/>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12" name="Google Shape;612;p50"/>
          <p:cNvGrpSpPr/>
          <p:nvPr/>
        </p:nvGrpSpPr>
        <p:grpSpPr>
          <a:xfrm>
            <a:off x="-2368598" y="0"/>
            <a:ext cx="1872000" cy="4379495"/>
            <a:chOff x="-2025698" y="0"/>
            <a:chExt cx="1872000" cy="4379495"/>
          </a:xfrm>
        </p:grpSpPr>
        <p:grpSp>
          <p:nvGrpSpPr>
            <p:cNvPr id="613" name="Google Shape;613;p50"/>
            <p:cNvGrpSpPr/>
            <p:nvPr/>
          </p:nvGrpSpPr>
          <p:grpSpPr>
            <a:xfrm>
              <a:off x="-2025698" y="0"/>
              <a:ext cx="1872000" cy="4379495"/>
              <a:chOff x="-2025698" y="0"/>
              <a:chExt cx="1872000" cy="4379495"/>
            </a:xfrm>
          </p:grpSpPr>
          <p:grpSp>
            <p:nvGrpSpPr>
              <p:cNvPr id="614" name="Google Shape;614;p50"/>
              <p:cNvGrpSpPr/>
              <p:nvPr/>
            </p:nvGrpSpPr>
            <p:grpSpPr>
              <a:xfrm>
                <a:off x="-2025698" y="0"/>
                <a:ext cx="1872000" cy="4379495"/>
                <a:chOff x="-2025698" y="0"/>
                <a:chExt cx="1872000" cy="4379495"/>
              </a:xfrm>
            </p:grpSpPr>
            <p:grpSp>
              <p:nvGrpSpPr>
                <p:cNvPr id="615" name="Google Shape;615;p50"/>
                <p:cNvGrpSpPr/>
                <p:nvPr/>
              </p:nvGrpSpPr>
              <p:grpSpPr>
                <a:xfrm>
                  <a:off x="-2025698" y="0"/>
                  <a:ext cx="1872000" cy="4379495"/>
                  <a:chOff x="-2025698" y="0"/>
                  <a:chExt cx="1872000" cy="4379495"/>
                </a:xfrm>
              </p:grpSpPr>
              <p:sp>
                <p:nvSpPr>
                  <p:cNvPr id="616" name="Google Shape;616;p50"/>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17" name="Google Shape;617;p50"/>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18" name="Google Shape;618;p50"/>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19" name="Google Shape;619;p50"/>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20" name="Google Shape;620;p50"/>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column with subtitle left">
  <p:cSld name="2 column with subtitle left">
    <p:spTree>
      <p:nvGrpSpPr>
        <p:cNvPr id="1" name="Shape 621"/>
        <p:cNvGrpSpPr/>
        <p:nvPr/>
      </p:nvGrpSpPr>
      <p:grpSpPr>
        <a:xfrm>
          <a:off x="0" y="0"/>
          <a:ext cx="0" cy="0"/>
          <a:chOff x="0" y="0"/>
          <a:chExt cx="0" cy="0"/>
        </a:xfrm>
      </p:grpSpPr>
      <p:sp>
        <p:nvSpPr>
          <p:cNvPr id="622" name="Google Shape;622;p51"/>
          <p:cNvSpPr txBox="1">
            <a:spLocks noGrp="1"/>
          </p:cNvSpPr>
          <p:nvPr>
            <p:ph type="body" idx="1"/>
          </p:nvPr>
        </p:nvSpPr>
        <p:spPr>
          <a:xfrm>
            <a:off x="6267808" y="1141197"/>
            <a:ext cx="5266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3" name="Google Shape;623;p51"/>
          <p:cNvSpPr txBox="1">
            <a:spLocks noGrp="1"/>
          </p:cNvSpPr>
          <p:nvPr>
            <p:ph type="body" idx="2"/>
          </p:nvPr>
        </p:nvSpPr>
        <p:spPr>
          <a:xfrm>
            <a:off x="6590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51"/>
          <p:cNvSpPr txBox="1">
            <a:spLocks noGrp="1"/>
          </p:cNvSpPr>
          <p:nvPr>
            <p:ph type="body" idx="3"/>
          </p:nvPr>
        </p:nvSpPr>
        <p:spPr>
          <a:xfrm>
            <a:off x="659008" y="1141200"/>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1"/>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6" name="Google Shape;626;p51"/>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7" name="Google Shape;627;p51"/>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628" name="Google Shape;628;p51"/>
          <p:cNvGrpSpPr/>
          <p:nvPr/>
        </p:nvGrpSpPr>
        <p:grpSpPr>
          <a:xfrm>
            <a:off x="-2368598" y="0"/>
            <a:ext cx="1872000" cy="4379495"/>
            <a:chOff x="-2025698" y="0"/>
            <a:chExt cx="1872000" cy="4379495"/>
          </a:xfrm>
        </p:grpSpPr>
        <p:grpSp>
          <p:nvGrpSpPr>
            <p:cNvPr id="629" name="Google Shape;629;p51"/>
            <p:cNvGrpSpPr/>
            <p:nvPr/>
          </p:nvGrpSpPr>
          <p:grpSpPr>
            <a:xfrm>
              <a:off x="-2025698" y="0"/>
              <a:ext cx="1872000" cy="4379495"/>
              <a:chOff x="-2025698" y="0"/>
              <a:chExt cx="1872000" cy="4379495"/>
            </a:xfrm>
          </p:grpSpPr>
          <p:grpSp>
            <p:nvGrpSpPr>
              <p:cNvPr id="630" name="Google Shape;630;p51"/>
              <p:cNvGrpSpPr/>
              <p:nvPr/>
            </p:nvGrpSpPr>
            <p:grpSpPr>
              <a:xfrm>
                <a:off x="-2025698" y="0"/>
                <a:ext cx="1872000" cy="4379495"/>
                <a:chOff x="-2025698" y="0"/>
                <a:chExt cx="1872000" cy="4379495"/>
              </a:xfrm>
            </p:grpSpPr>
            <p:grpSp>
              <p:nvGrpSpPr>
                <p:cNvPr id="631" name="Google Shape;631;p51"/>
                <p:cNvGrpSpPr/>
                <p:nvPr/>
              </p:nvGrpSpPr>
              <p:grpSpPr>
                <a:xfrm>
                  <a:off x="-2025698" y="0"/>
                  <a:ext cx="1872000" cy="4379495"/>
                  <a:chOff x="-2025698" y="0"/>
                  <a:chExt cx="1872000" cy="4379495"/>
                </a:xfrm>
              </p:grpSpPr>
              <p:sp>
                <p:nvSpPr>
                  <p:cNvPr id="632" name="Google Shape;632;p51"/>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33" name="Google Shape;633;p51"/>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34" name="Google Shape;634;p51"/>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35" name="Google Shape;635;p51"/>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36" name="Google Shape;636;p51"/>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column with subtitle right">
  <p:cSld name="2 column with subtitle right">
    <p:spTree>
      <p:nvGrpSpPr>
        <p:cNvPr id="1" name="Shape 637"/>
        <p:cNvGrpSpPr/>
        <p:nvPr/>
      </p:nvGrpSpPr>
      <p:grpSpPr>
        <a:xfrm>
          <a:off x="0" y="0"/>
          <a:ext cx="0" cy="0"/>
          <a:chOff x="0" y="0"/>
          <a:chExt cx="0" cy="0"/>
        </a:xfrm>
      </p:grpSpPr>
      <p:sp>
        <p:nvSpPr>
          <p:cNvPr id="638" name="Google Shape;638;p52"/>
          <p:cNvSpPr txBox="1">
            <a:spLocks noGrp="1"/>
          </p:cNvSpPr>
          <p:nvPr>
            <p:ph type="body" idx="1"/>
          </p:nvPr>
        </p:nvSpPr>
        <p:spPr>
          <a:xfrm>
            <a:off x="62678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2"/>
          <p:cNvSpPr txBox="1">
            <a:spLocks noGrp="1"/>
          </p:cNvSpPr>
          <p:nvPr>
            <p:ph type="body" idx="2"/>
          </p:nvPr>
        </p:nvSpPr>
        <p:spPr>
          <a:xfrm>
            <a:off x="659008" y="1141197"/>
            <a:ext cx="5266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2"/>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41" name="Google Shape;641;p52"/>
          <p:cNvSpPr txBox="1">
            <a:spLocks noGrp="1"/>
          </p:cNvSpPr>
          <p:nvPr>
            <p:ph type="body" idx="3"/>
          </p:nvPr>
        </p:nvSpPr>
        <p:spPr>
          <a:xfrm>
            <a:off x="6267808" y="1141200"/>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2"/>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3" name="Google Shape;643;p52"/>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44" name="Google Shape;644;p52"/>
          <p:cNvGrpSpPr/>
          <p:nvPr/>
        </p:nvGrpSpPr>
        <p:grpSpPr>
          <a:xfrm>
            <a:off x="-2368598" y="0"/>
            <a:ext cx="1872000" cy="4379495"/>
            <a:chOff x="-2025698" y="0"/>
            <a:chExt cx="1872000" cy="4379495"/>
          </a:xfrm>
        </p:grpSpPr>
        <p:grpSp>
          <p:nvGrpSpPr>
            <p:cNvPr id="645" name="Google Shape;645;p52"/>
            <p:cNvGrpSpPr/>
            <p:nvPr/>
          </p:nvGrpSpPr>
          <p:grpSpPr>
            <a:xfrm>
              <a:off x="-2025698" y="0"/>
              <a:ext cx="1872000" cy="4379495"/>
              <a:chOff x="-2025698" y="0"/>
              <a:chExt cx="1872000" cy="4379495"/>
            </a:xfrm>
          </p:grpSpPr>
          <p:grpSp>
            <p:nvGrpSpPr>
              <p:cNvPr id="646" name="Google Shape;646;p52"/>
              <p:cNvGrpSpPr/>
              <p:nvPr/>
            </p:nvGrpSpPr>
            <p:grpSpPr>
              <a:xfrm>
                <a:off x="-2025698" y="0"/>
                <a:ext cx="1872000" cy="4379495"/>
                <a:chOff x="-2025698" y="0"/>
                <a:chExt cx="1872000" cy="4379495"/>
              </a:xfrm>
            </p:grpSpPr>
            <p:grpSp>
              <p:nvGrpSpPr>
                <p:cNvPr id="647" name="Google Shape;647;p52"/>
                <p:cNvGrpSpPr/>
                <p:nvPr/>
              </p:nvGrpSpPr>
              <p:grpSpPr>
                <a:xfrm>
                  <a:off x="-2025698" y="0"/>
                  <a:ext cx="1872000" cy="4379495"/>
                  <a:chOff x="-2025698" y="0"/>
                  <a:chExt cx="1872000" cy="4379495"/>
                </a:xfrm>
              </p:grpSpPr>
              <p:sp>
                <p:nvSpPr>
                  <p:cNvPr id="648" name="Google Shape;648;p52"/>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49" name="Google Shape;649;p52"/>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50" name="Google Shape;650;p52"/>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51" name="Google Shape;651;p52"/>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52" name="Google Shape;652;p52"/>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split">
  <p:cSld name="4 split">
    <p:bg>
      <p:bgPr>
        <a:solidFill>
          <a:schemeClr val="lt1"/>
        </a:solidFill>
        <a:effectLst/>
      </p:bgPr>
    </p:bg>
    <p:spTree>
      <p:nvGrpSpPr>
        <p:cNvPr id="1" name="Shape 653"/>
        <p:cNvGrpSpPr/>
        <p:nvPr/>
      </p:nvGrpSpPr>
      <p:grpSpPr>
        <a:xfrm>
          <a:off x="0" y="0"/>
          <a:ext cx="0" cy="0"/>
          <a:chOff x="0" y="0"/>
          <a:chExt cx="0" cy="0"/>
        </a:xfrm>
      </p:grpSpPr>
      <p:sp>
        <p:nvSpPr>
          <p:cNvPr id="654" name="Google Shape;654;p5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55" name="Google Shape;655;p53"/>
          <p:cNvSpPr txBox="1">
            <a:spLocks noGrp="1"/>
          </p:cNvSpPr>
          <p:nvPr>
            <p:ph type="body" idx="1"/>
          </p:nvPr>
        </p:nvSpPr>
        <p:spPr>
          <a:xfrm>
            <a:off x="6267808" y="1141986"/>
            <a:ext cx="52668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6" name="Google Shape;656;p53"/>
          <p:cNvSpPr txBox="1">
            <a:spLocks noGrp="1"/>
          </p:cNvSpPr>
          <p:nvPr>
            <p:ph type="body" idx="2"/>
          </p:nvPr>
        </p:nvSpPr>
        <p:spPr>
          <a:xfrm>
            <a:off x="659008" y="1141986"/>
            <a:ext cx="52668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3"/>
          <p:cNvSpPr txBox="1">
            <a:spLocks noGrp="1"/>
          </p:cNvSpPr>
          <p:nvPr>
            <p:ph type="body" idx="3"/>
          </p:nvPr>
        </p:nvSpPr>
        <p:spPr>
          <a:xfrm>
            <a:off x="6267808" y="3802197"/>
            <a:ext cx="5266800" cy="239778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8" name="Google Shape;658;p53"/>
          <p:cNvSpPr txBox="1">
            <a:spLocks noGrp="1"/>
          </p:cNvSpPr>
          <p:nvPr>
            <p:ph type="body" idx="4"/>
          </p:nvPr>
        </p:nvSpPr>
        <p:spPr>
          <a:xfrm>
            <a:off x="659008" y="3802197"/>
            <a:ext cx="5266800" cy="239778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9" name="Google Shape;659;p5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0" name="Google Shape;660;p53"/>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61" name="Google Shape;661;p53"/>
          <p:cNvGrpSpPr/>
          <p:nvPr/>
        </p:nvGrpSpPr>
        <p:grpSpPr>
          <a:xfrm>
            <a:off x="-2368598" y="0"/>
            <a:ext cx="1872000" cy="4379495"/>
            <a:chOff x="-2025698" y="0"/>
            <a:chExt cx="1872000" cy="4379495"/>
          </a:xfrm>
        </p:grpSpPr>
        <p:grpSp>
          <p:nvGrpSpPr>
            <p:cNvPr id="662" name="Google Shape;662;p53"/>
            <p:cNvGrpSpPr/>
            <p:nvPr/>
          </p:nvGrpSpPr>
          <p:grpSpPr>
            <a:xfrm>
              <a:off x="-2025698" y="0"/>
              <a:ext cx="1872000" cy="4379495"/>
              <a:chOff x="-2025698" y="0"/>
              <a:chExt cx="1872000" cy="4379495"/>
            </a:xfrm>
          </p:grpSpPr>
          <p:grpSp>
            <p:nvGrpSpPr>
              <p:cNvPr id="663" name="Google Shape;663;p53"/>
              <p:cNvGrpSpPr/>
              <p:nvPr/>
            </p:nvGrpSpPr>
            <p:grpSpPr>
              <a:xfrm>
                <a:off x="-2025698" y="0"/>
                <a:ext cx="1872000" cy="4379495"/>
                <a:chOff x="-2025698" y="0"/>
                <a:chExt cx="1872000" cy="4379495"/>
              </a:xfrm>
            </p:grpSpPr>
            <p:grpSp>
              <p:nvGrpSpPr>
                <p:cNvPr id="664" name="Google Shape;664;p53"/>
                <p:cNvGrpSpPr/>
                <p:nvPr/>
              </p:nvGrpSpPr>
              <p:grpSpPr>
                <a:xfrm>
                  <a:off x="-2025698" y="0"/>
                  <a:ext cx="1872000" cy="4379495"/>
                  <a:chOff x="-2025698" y="0"/>
                  <a:chExt cx="1872000" cy="4379495"/>
                </a:xfrm>
              </p:grpSpPr>
              <p:sp>
                <p:nvSpPr>
                  <p:cNvPr id="665" name="Google Shape;665;p53"/>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66" name="Google Shape;666;p53"/>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67" name="Google Shape;667;p53"/>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68" name="Google Shape;668;p53"/>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69" name="Google Shape;669;p53"/>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941">
          <p15:clr>
            <a:srgbClr val="FBAE40"/>
          </p15:clr>
        </p15:guide>
        <p15:guide id="2" pos="3739">
          <p15:clr>
            <a:srgbClr val="FBAE40"/>
          </p15:clr>
        </p15:guide>
        <p15:guide id="3" orient="horz" pos="2240">
          <p15:clr>
            <a:srgbClr val="FBAE40"/>
          </p15:clr>
        </p15:guide>
        <p15:guide id="4" orient="horz" pos="2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6 split">
  <p:cSld name="6 split">
    <p:spTree>
      <p:nvGrpSpPr>
        <p:cNvPr id="1" name="Shape 670"/>
        <p:cNvGrpSpPr/>
        <p:nvPr/>
      </p:nvGrpSpPr>
      <p:grpSpPr>
        <a:xfrm>
          <a:off x="0" y="0"/>
          <a:ext cx="0" cy="0"/>
          <a:chOff x="0" y="0"/>
          <a:chExt cx="0" cy="0"/>
        </a:xfrm>
      </p:grpSpPr>
      <p:sp>
        <p:nvSpPr>
          <p:cNvPr id="671" name="Google Shape;671;p54"/>
          <p:cNvSpPr txBox="1">
            <a:spLocks noGrp="1"/>
          </p:cNvSpPr>
          <p:nvPr>
            <p:ph type="body" idx="1"/>
          </p:nvPr>
        </p:nvSpPr>
        <p:spPr>
          <a:xfrm>
            <a:off x="659008" y="1141986"/>
            <a:ext cx="3401817"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2" name="Google Shape;672;p54"/>
          <p:cNvSpPr txBox="1">
            <a:spLocks noGrp="1"/>
          </p:cNvSpPr>
          <p:nvPr>
            <p:ph type="body" idx="2"/>
          </p:nvPr>
        </p:nvSpPr>
        <p:spPr>
          <a:xfrm>
            <a:off x="4395716" y="11419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4"/>
          <p:cNvSpPr txBox="1">
            <a:spLocks noGrp="1"/>
          </p:cNvSpPr>
          <p:nvPr>
            <p:ph type="body" idx="3"/>
          </p:nvPr>
        </p:nvSpPr>
        <p:spPr>
          <a:xfrm>
            <a:off x="8132608" y="11419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4" name="Google Shape;674;p5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75" name="Google Shape;675;p5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6" name="Google Shape;676;p54"/>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7" name="Google Shape;677;p54"/>
          <p:cNvSpPr txBox="1">
            <a:spLocks noGrp="1"/>
          </p:cNvSpPr>
          <p:nvPr>
            <p:ph type="body" idx="4"/>
          </p:nvPr>
        </p:nvSpPr>
        <p:spPr>
          <a:xfrm>
            <a:off x="8132608" y="38023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8" name="Google Shape;678;p54"/>
          <p:cNvSpPr txBox="1">
            <a:spLocks noGrp="1"/>
          </p:cNvSpPr>
          <p:nvPr>
            <p:ph type="body" idx="5"/>
          </p:nvPr>
        </p:nvSpPr>
        <p:spPr>
          <a:xfrm>
            <a:off x="4395716" y="38023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9" name="Google Shape;679;p54"/>
          <p:cNvSpPr txBox="1">
            <a:spLocks noGrp="1"/>
          </p:cNvSpPr>
          <p:nvPr>
            <p:ph type="body" idx="6"/>
          </p:nvPr>
        </p:nvSpPr>
        <p:spPr>
          <a:xfrm>
            <a:off x="659008" y="3802386"/>
            <a:ext cx="3401817"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80" name="Google Shape;680;p54"/>
          <p:cNvGrpSpPr/>
          <p:nvPr/>
        </p:nvGrpSpPr>
        <p:grpSpPr>
          <a:xfrm>
            <a:off x="-2368598" y="0"/>
            <a:ext cx="1872000" cy="4379495"/>
            <a:chOff x="-2025698" y="0"/>
            <a:chExt cx="1872000" cy="4379495"/>
          </a:xfrm>
        </p:grpSpPr>
        <p:grpSp>
          <p:nvGrpSpPr>
            <p:cNvPr id="681" name="Google Shape;681;p54"/>
            <p:cNvGrpSpPr/>
            <p:nvPr/>
          </p:nvGrpSpPr>
          <p:grpSpPr>
            <a:xfrm>
              <a:off x="-2025698" y="0"/>
              <a:ext cx="1872000" cy="4379495"/>
              <a:chOff x="-2025698" y="0"/>
              <a:chExt cx="1872000" cy="4379495"/>
            </a:xfrm>
          </p:grpSpPr>
          <p:grpSp>
            <p:nvGrpSpPr>
              <p:cNvPr id="682" name="Google Shape;682;p54"/>
              <p:cNvGrpSpPr/>
              <p:nvPr/>
            </p:nvGrpSpPr>
            <p:grpSpPr>
              <a:xfrm>
                <a:off x="-2025698" y="0"/>
                <a:ext cx="1872000" cy="4379495"/>
                <a:chOff x="-2025698" y="0"/>
                <a:chExt cx="1872000" cy="4379495"/>
              </a:xfrm>
            </p:grpSpPr>
            <p:grpSp>
              <p:nvGrpSpPr>
                <p:cNvPr id="683" name="Google Shape;683;p54"/>
                <p:cNvGrpSpPr/>
                <p:nvPr/>
              </p:nvGrpSpPr>
              <p:grpSpPr>
                <a:xfrm>
                  <a:off x="-2025698" y="0"/>
                  <a:ext cx="1872000" cy="4379495"/>
                  <a:chOff x="-2025698" y="0"/>
                  <a:chExt cx="1872000" cy="4379495"/>
                </a:xfrm>
              </p:grpSpPr>
              <p:sp>
                <p:nvSpPr>
                  <p:cNvPr id="684" name="Google Shape;684;p54"/>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85" name="Google Shape;685;p54"/>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86" name="Google Shape;686;p54"/>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87" name="Google Shape;687;p54"/>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88" name="Google Shape;688;p54"/>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6 split graphic">
  <p:cSld name="6 split graphic">
    <p:spTree>
      <p:nvGrpSpPr>
        <p:cNvPr id="1" name="Shape 689"/>
        <p:cNvGrpSpPr/>
        <p:nvPr/>
      </p:nvGrpSpPr>
      <p:grpSpPr>
        <a:xfrm>
          <a:off x="0" y="0"/>
          <a:ext cx="0" cy="0"/>
          <a:chOff x="0" y="0"/>
          <a:chExt cx="0" cy="0"/>
        </a:xfrm>
      </p:grpSpPr>
      <p:sp>
        <p:nvSpPr>
          <p:cNvPr id="690" name="Google Shape;690;p55"/>
          <p:cNvSpPr txBox="1">
            <a:spLocks noGrp="1"/>
          </p:cNvSpPr>
          <p:nvPr>
            <p:ph type="body" idx="1"/>
          </p:nvPr>
        </p:nvSpPr>
        <p:spPr>
          <a:xfrm>
            <a:off x="659008"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1" name="Google Shape;691;p55"/>
          <p:cNvSpPr txBox="1">
            <a:spLocks noGrp="1"/>
          </p:cNvSpPr>
          <p:nvPr>
            <p:ph type="body" idx="2"/>
          </p:nvPr>
        </p:nvSpPr>
        <p:spPr>
          <a:xfrm>
            <a:off x="4395716"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2" name="Google Shape;692;p55"/>
          <p:cNvSpPr txBox="1">
            <a:spLocks noGrp="1"/>
          </p:cNvSpPr>
          <p:nvPr>
            <p:ph type="body" idx="3"/>
          </p:nvPr>
        </p:nvSpPr>
        <p:spPr>
          <a:xfrm>
            <a:off x="8132608"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3" name="Google Shape;693;p5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94" name="Google Shape;694;p55"/>
          <p:cNvSpPr txBox="1">
            <a:spLocks noGrp="1"/>
          </p:cNvSpPr>
          <p:nvPr>
            <p:ph type="body" idx="4"/>
          </p:nvPr>
        </p:nvSpPr>
        <p:spPr>
          <a:xfrm>
            <a:off x="659008"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5" name="Google Shape;695;p55"/>
          <p:cNvSpPr txBox="1">
            <a:spLocks noGrp="1"/>
          </p:cNvSpPr>
          <p:nvPr>
            <p:ph type="body" idx="5"/>
          </p:nvPr>
        </p:nvSpPr>
        <p:spPr>
          <a:xfrm>
            <a:off x="4395716"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55"/>
          <p:cNvSpPr txBox="1">
            <a:spLocks noGrp="1"/>
          </p:cNvSpPr>
          <p:nvPr>
            <p:ph type="body" idx="6"/>
          </p:nvPr>
        </p:nvSpPr>
        <p:spPr>
          <a:xfrm>
            <a:off x="8132608"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7" name="Google Shape;697;p55"/>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8" name="Google Shape;698;p55"/>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9" name="Google Shape;699;p55"/>
          <p:cNvSpPr txBox="1">
            <a:spLocks noGrp="1"/>
          </p:cNvSpPr>
          <p:nvPr>
            <p:ph type="body" idx="7"/>
          </p:nvPr>
        </p:nvSpPr>
        <p:spPr>
          <a:xfrm>
            <a:off x="659008"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0" name="Google Shape;700;p55"/>
          <p:cNvSpPr txBox="1">
            <a:spLocks noGrp="1"/>
          </p:cNvSpPr>
          <p:nvPr>
            <p:ph type="body" idx="8"/>
          </p:nvPr>
        </p:nvSpPr>
        <p:spPr>
          <a:xfrm>
            <a:off x="4395716"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1" name="Google Shape;701;p55"/>
          <p:cNvSpPr txBox="1">
            <a:spLocks noGrp="1"/>
          </p:cNvSpPr>
          <p:nvPr>
            <p:ph type="body" idx="9"/>
          </p:nvPr>
        </p:nvSpPr>
        <p:spPr>
          <a:xfrm>
            <a:off x="8132608"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2" name="Google Shape;702;p55"/>
          <p:cNvGrpSpPr/>
          <p:nvPr/>
        </p:nvGrpSpPr>
        <p:grpSpPr>
          <a:xfrm>
            <a:off x="-2368598" y="0"/>
            <a:ext cx="1872000" cy="4379495"/>
            <a:chOff x="-2025698" y="0"/>
            <a:chExt cx="1872000" cy="4379495"/>
          </a:xfrm>
        </p:grpSpPr>
        <p:grpSp>
          <p:nvGrpSpPr>
            <p:cNvPr id="703" name="Google Shape;703;p55"/>
            <p:cNvGrpSpPr/>
            <p:nvPr/>
          </p:nvGrpSpPr>
          <p:grpSpPr>
            <a:xfrm>
              <a:off x="-2025698" y="0"/>
              <a:ext cx="1872000" cy="4379495"/>
              <a:chOff x="-2025698" y="0"/>
              <a:chExt cx="1872000" cy="4379495"/>
            </a:xfrm>
          </p:grpSpPr>
          <p:grpSp>
            <p:nvGrpSpPr>
              <p:cNvPr id="704" name="Google Shape;704;p55"/>
              <p:cNvGrpSpPr/>
              <p:nvPr/>
            </p:nvGrpSpPr>
            <p:grpSpPr>
              <a:xfrm>
                <a:off x="-2025698" y="0"/>
                <a:ext cx="1872000" cy="4379495"/>
                <a:chOff x="-2025698" y="0"/>
                <a:chExt cx="1872000" cy="4379495"/>
              </a:xfrm>
            </p:grpSpPr>
            <p:grpSp>
              <p:nvGrpSpPr>
                <p:cNvPr id="705" name="Google Shape;705;p55"/>
                <p:cNvGrpSpPr/>
                <p:nvPr/>
              </p:nvGrpSpPr>
              <p:grpSpPr>
                <a:xfrm>
                  <a:off x="-2025698" y="0"/>
                  <a:ext cx="1872000" cy="4379495"/>
                  <a:chOff x="-2025698" y="0"/>
                  <a:chExt cx="1872000" cy="4379495"/>
                </a:xfrm>
              </p:grpSpPr>
              <p:sp>
                <p:nvSpPr>
                  <p:cNvPr id="706" name="Google Shape;706;p55"/>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07" name="Google Shape;707;p55"/>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08" name="Google Shape;708;p55"/>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09" name="Google Shape;709;p55"/>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10" name="Google Shape;710;p55"/>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768">
          <p15:clr>
            <a:srgbClr val="FBAE40"/>
          </p15:clr>
        </p15:guide>
        <p15:guide id="2" pos="4912">
          <p15:clr>
            <a:srgbClr val="FBAE40"/>
          </p15:clr>
        </p15:guide>
        <p15:guide id="3" pos="5120">
          <p15:clr>
            <a:srgbClr val="FBAE40"/>
          </p15:clr>
        </p15:guide>
        <p15:guide id="4" orient="horz" pos="2830">
          <p15:clr>
            <a:srgbClr val="FBAE40"/>
          </p15:clr>
        </p15:guide>
        <p15:guide id="5" orient="horz" pos="2998">
          <p15:clr>
            <a:srgbClr val="FBAE40"/>
          </p15:clr>
        </p15:guide>
        <p15:guide id="6" pos="25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split with subtitles">
  <p:cSld name="4 split with subtitles">
    <p:bg>
      <p:bgPr>
        <a:solidFill>
          <a:schemeClr val="lt1"/>
        </a:solidFill>
        <a:effectLst/>
      </p:bgPr>
    </p:bg>
    <p:spTree>
      <p:nvGrpSpPr>
        <p:cNvPr id="1" name="Shape 711"/>
        <p:cNvGrpSpPr/>
        <p:nvPr/>
      </p:nvGrpSpPr>
      <p:grpSpPr>
        <a:xfrm>
          <a:off x="0" y="0"/>
          <a:ext cx="0" cy="0"/>
          <a:chOff x="0" y="0"/>
          <a:chExt cx="0" cy="0"/>
        </a:xfrm>
      </p:grpSpPr>
      <p:sp>
        <p:nvSpPr>
          <p:cNvPr id="712" name="Google Shape;712;p56"/>
          <p:cNvSpPr txBox="1">
            <a:spLocks noGrp="1"/>
          </p:cNvSpPr>
          <p:nvPr>
            <p:ph type="body" idx="1"/>
          </p:nvPr>
        </p:nvSpPr>
        <p:spPr>
          <a:xfrm>
            <a:off x="659008" y="1754561"/>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6"/>
          <p:cNvSpPr txBox="1">
            <a:spLocks noGrp="1"/>
          </p:cNvSpPr>
          <p:nvPr>
            <p:ph type="body" idx="2"/>
          </p:nvPr>
        </p:nvSpPr>
        <p:spPr>
          <a:xfrm>
            <a:off x="659008" y="4346775"/>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4" name="Google Shape;714;p56"/>
          <p:cNvCxnSpPr/>
          <p:nvPr/>
        </p:nvCxnSpPr>
        <p:spPr>
          <a:xfrm>
            <a:off x="659008" y="1682898"/>
            <a:ext cx="5266800" cy="0"/>
          </a:xfrm>
          <a:prstGeom prst="straightConnector1">
            <a:avLst/>
          </a:prstGeom>
          <a:noFill/>
          <a:ln w="9525" cap="flat" cmpd="sng">
            <a:solidFill>
              <a:schemeClr val="accent2"/>
            </a:solidFill>
            <a:prstDash val="solid"/>
            <a:miter lim="800000"/>
            <a:headEnd type="none" w="sm" len="sm"/>
            <a:tailEnd type="none" w="sm" len="sm"/>
          </a:ln>
        </p:spPr>
      </p:cxnSp>
      <p:cxnSp>
        <p:nvCxnSpPr>
          <p:cNvPr id="715" name="Google Shape;715;p56"/>
          <p:cNvCxnSpPr/>
          <p:nvPr/>
        </p:nvCxnSpPr>
        <p:spPr>
          <a:xfrm>
            <a:off x="659008" y="4278810"/>
            <a:ext cx="5266800" cy="0"/>
          </a:xfrm>
          <a:prstGeom prst="straightConnector1">
            <a:avLst/>
          </a:prstGeom>
          <a:noFill/>
          <a:ln w="9525" cap="flat" cmpd="sng">
            <a:solidFill>
              <a:schemeClr val="accent2"/>
            </a:solidFill>
            <a:prstDash val="solid"/>
            <a:miter lim="800000"/>
            <a:headEnd type="none" w="sm" len="sm"/>
            <a:tailEnd type="none" w="sm" len="sm"/>
          </a:ln>
        </p:spPr>
      </p:cxnSp>
      <p:sp>
        <p:nvSpPr>
          <p:cNvPr id="716" name="Google Shape;716;p56"/>
          <p:cNvSpPr txBox="1">
            <a:spLocks noGrp="1"/>
          </p:cNvSpPr>
          <p:nvPr>
            <p:ph type="body" idx="3"/>
          </p:nvPr>
        </p:nvSpPr>
        <p:spPr>
          <a:xfrm>
            <a:off x="6267808" y="1754561"/>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6"/>
          <p:cNvSpPr txBox="1">
            <a:spLocks noGrp="1"/>
          </p:cNvSpPr>
          <p:nvPr>
            <p:ph type="body" idx="4"/>
          </p:nvPr>
        </p:nvSpPr>
        <p:spPr>
          <a:xfrm>
            <a:off x="6267808" y="4346775"/>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8" name="Google Shape;718;p56"/>
          <p:cNvCxnSpPr/>
          <p:nvPr/>
        </p:nvCxnSpPr>
        <p:spPr>
          <a:xfrm>
            <a:off x="6267808" y="1682898"/>
            <a:ext cx="5266800" cy="0"/>
          </a:xfrm>
          <a:prstGeom prst="straightConnector1">
            <a:avLst/>
          </a:prstGeom>
          <a:noFill/>
          <a:ln w="9525" cap="flat" cmpd="sng">
            <a:solidFill>
              <a:schemeClr val="accent2"/>
            </a:solidFill>
            <a:prstDash val="solid"/>
            <a:miter lim="800000"/>
            <a:headEnd type="none" w="sm" len="sm"/>
            <a:tailEnd type="none" w="sm" len="sm"/>
          </a:ln>
        </p:spPr>
      </p:cxnSp>
      <p:cxnSp>
        <p:nvCxnSpPr>
          <p:cNvPr id="719" name="Google Shape;719;p56"/>
          <p:cNvCxnSpPr/>
          <p:nvPr/>
        </p:nvCxnSpPr>
        <p:spPr>
          <a:xfrm>
            <a:off x="6267808" y="4278810"/>
            <a:ext cx="5266800" cy="0"/>
          </a:xfrm>
          <a:prstGeom prst="straightConnector1">
            <a:avLst/>
          </a:prstGeom>
          <a:noFill/>
          <a:ln w="9525" cap="flat" cmpd="sng">
            <a:solidFill>
              <a:schemeClr val="accent2"/>
            </a:solidFill>
            <a:prstDash val="solid"/>
            <a:miter lim="800000"/>
            <a:headEnd type="none" w="sm" len="sm"/>
            <a:tailEnd type="none" w="sm" len="sm"/>
          </a:ln>
        </p:spPr>
      </p:cxnSp>
      <p:sp>
        <p:nvSpPr>
          <p:cNvPr id="720" name="Google Shape;720;p56"/>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21" name="Google Shape;721;p56"/>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56"/>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3" name="Google Shape;723;p56"/>
          <p:cNvSpPr txBox="1">
            <a:spLocks noGrp="1"/>
          </p:cNvSpPr>
          <p:nvPr>
            <p:ph type="body" idx="5"/>
          </p:nvPr>
        </p:nvSpPr>
        <p:spPr>
          <a:xfrm>
            <a:off x="6590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4" name="Google Shape;724;p56"/>
          <p:cNvSpPr txBox="1">
            <a:spLocks noGrp="1"/>
          </p:cNvSpPr>
          <p:nvPr>
            <p:ph type="body" idx="6"/>
          </p:nvPr>
        </p:nvSpPr>
        <p:spPr>
          <a:xfrm>
            <a:off x="659008" y="3733413"/>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5" name="Google Shape;725;p56"/>
          <p:cNvSpPr txBox="1">
            <a:spLocks noGrp="1"/>
          </p:cNvSpPr>
          <p:nvPr>
            <p:ph type="body" idx="7"/>
          </p:nvPr>
        </p:nvSpPr>
        <p:spPr>
          <a:xfrm>
            <a:off x="62678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6" name="Google Shape;726;p56"/>
          <p:cNvSpPr txBox="1">
            <a:spLocks noGrp="1"/>
          </p:cNvSpPr>
          <p:nvPr>
            <p:ph type="body" idx="8"/>
          </p:nvPr>
        </p:nvSpPr>
        <p:spPr>
          <a:xfrm>
            <a:off x="6267808" y="3733413"/>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27" name="Google Shape;727;p56"/>
          <p:cNvGrpSpPr/>
          <p:nvPr/>
        </p:nvGrpSpPr>
        <p:grpSpPr>
          <a:xfrm>
            <a:off x="-2368598" y="0"/>
            <a:ext cx="1872000" cy="4379495"/>
            <a:chOff x="-2025698" y="0"/>
            <a:chExt cx="1872000" cy="4379495"/>
          </a:xfrm>
        </p:grpSpPr>
        <p:grpSp>
          <p:nvGrpSpPr>
            <p:cNvPr id="728" name="Google Shape;728;p56"/>
            <p:cNvGrpSpPr/>
            <p:nvPr/>
          </p:nvGrpSpPr>
          <p:grpSpPr>
            <a:xfrm>
              <a:off x="-2025698" y="0"/>
              <a:ext cx="1872000" cy="4379495"/>
              <a:chOff x="-2025698" y="0"/>
              <a:chExt cx="1872000" cy="4379495"/>
            </a:xfrm>
          </p:grpSpPr>
          <p:grpSp>
            <p:nvGrpSpPr>
              <p:cNvPr id="729" name="Google Shape;729;p56"/>
              <p:cNvGrpSpPr/>
              <p:nvPr/>
            </p:nvGrpSpPr>
            <p:grpSpPr>
              <a:xfrm>
                <a:off x="-2025698" y="0"/>
                <a:ext cx="1872000" cy="4379495"/>
                <a:chOff x="-2025698" y="0"/>
                <a:chExt cx="1872000" cy="4379495"/>
              </a:xfrm>
            </p:grpSpPr>
            <p:grpSp>
              <p:nvGrpSpPr>
                <p:cNvPr id="730" name="Google Shape;730;p56"/>
                <p:cNvGrpSpPr/>
                <p:nvPr/>
              </p:nvGrpSpPr>
              <p:grpSpPr>
                <a:xfrm>
                  <a:off x="-2025698" y="0"/>
                  <a:ext cx="1872000" cy="4379495"/>
                  <a:chOff x="-2025698" y="0"/>
                  <a:chExt cx="1872000" cy="4379495"/>
                </a:xfrm>
              </p:grpSpPr>
              <p:sp>
                <p:nvSpPr>
                  <p:cNvPr id="731" name="Google Shape;731;p56"/>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32" name="Google Shape;732;p56"/>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33" name="Google Shape;733;p56"/>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34" name="Google Shape;734;p56"/>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35" name="Google Shape;735;p56"/>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guide id="3" orient="horz" pos="2274">
          <p15:clr>
            <a:srgbClr val="FBAE40"/>
          </p15:clr>
        </p15:guide>
        <p15:guide id="4" orient="horz" pos="24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split with subtitles">
  <p:cSld name="6 split with subtitles">
    <p:spTree>
      <p:nvGrpSpPr>
        <p:cNvPr id="1" name="Shape 736"/>
        <p:cNvGrpSpPr/>
        <p:nvPr/>
      </p:nvGrpSpPr>
      <p:grpSpPr>
        <a:xfrm>
          <a:off x="0" y="0"/>
          <a:ext cx="0" cy="0"/>
          <a:chOff x="0" y="0"/>
          <a:chExt cx="0" cy="0"/>
        </a:xfrm>
      </p:grpSpPr>
      <p:sp>
        <p:nvSpPr>
          <p:cNvPr id="737" name="Google Shape;737;p57"/>
          <p:cNvSpPr txBox="1">
            <a:spLocks noGrp="1"/>
          </p:cNvSpPr>
          <p:nvPr>
            <p:ph type="body" idx="1"/>
          </p:nvPr>
        </p:nvSpPr>
        <p:spPr>
          <a:xfrm>
            <a:off x="659008"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8" name="Google Shape;738;p57"/>
          <p:cNvSpPr txBox="1">
            <a:spLocks noGrp="1"/>
          </p:cNvSpPr>
          <p:nvPr>
            <p:ph type="body" idx="2"/>
          </p:nvPr>
        </p:nvSpPr>
        <p:spPr>
          <a:xfrm>
            <a:off x="659008"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39" name="Google Shape;739;p57"/>
          <p:cNvCxnSpPr/>
          <p:nvPr/>
        </p:nvCxnSpPr>
        <p:spPr>
          <a:xfrm>
            <a:off x="659008"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0" name="Google Shape;740;p57"/>
          <p:cNvCxnSpPr/>
          <p:nvPr/>
        </p:nvCxnSpPr>
        <p:spPr>
          <a:xfrm>
            <a:off x="659008"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1" name="Google Shape;741;p57"/>
          <p:cNvSpPr txBox="1">
            <a:spLocks noGrp="1"/>
          </p:cNvSpPr>
          <p:nvPr>
            <p:ph type="body" idx="3"/>
          </p:nvPr>
        </p:nvSpPr>
        <p:spPr>
          <a:xfrm>
            <a:off x="8132608"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2" name="Google Shape;742;p57"/>
          <p:cNvSpPr txBox="1">
            <a:spLocks noGrp="1"/>
          </p:cNvSpPr>
          <p:nvPr>
            <p:ph type="body" idx="4"/>
          </p:nvPr>
        </p:nvSpPr>
        <p:spPr>
          <a:xfrm>
            <a:off x="8132608"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3" name="Google Shape;743;p57"/>
          <p:cNvCxnSpPr/>
          <p:nvPr/>
        </p:nvCxnSpPr>
        <p:spPr>
          <a:xfrm>
            <a:off x="8132608"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4" name="Google Shape;744;p57"/>
          <p:cNvCxnSpPr/>
          <p:nvPr/>
        </p:nvCxnSpPr>
        <p:spPr>
          <a:xfrm>
            <a:off x="8132608"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5" name="Google Shape;745;p57"/>
          <p:cNvSpPr txBox="1">
            <a:spLocks noGrp="1"/>
          </p:cNvSpPr>
          <p:nvPr>
            <p:ph type="body" idx="5"/>
          </p:nvPr>
        </p:nvSpPr>
        <p:spPr>
          <a:xfrm>
            <a:off x="4395000"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6" name="Google Shape;746;p57"/>
          <p:cNvSpPr txBox="1">
            <a:spLocks noGrp="1"/>
          </p:cNvSpPr>
          <p:nvPr>
            <p:ph type="body" idx="6"/>
          </p:nvPr>
        </p:nvSpPr>
        <p:spPr>
          <a:xfrm>
            <a:off x="4395000"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7" name="Google Shape;747;p57"/>
          <p:cNvCxnSpPr/>
          <p:nvPr/>
        </p:nvCxnSpPr>
        <p:spPr>
          <a:xfrm>
            <a:off x="4395000"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8" name="Google Shape;748;p57"/>
          <p:cNvCxnSpPr/>
          <p:nvPr/>
        </p:nvCxnSpPr>
        <p:spPr>
          <a:xfrm>
            <a:off x="4395000"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9" name="Google Shape;749;p5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50" name="Google Shape;750;p57"/>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1" name="Google Shape;751;p57"/>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2" name="Google Shape;752;p57"/>
          <p:cNvSpPr txBox="1">
            <a:spLocks noGrp="1"/>
          </p:cNvSpPr>
          <p:nvPr>
            <p:ph type="body" idx="7"/>
          </p:nvPr>
        </p:nvSpPr>
        <p:spPr>
          <a:xfrm>
            <a:off x="659008"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3" name="Google Shape;753;p57"/>
          <p:cNvSpPr txBox="1">
            <a:spLocks noGrp="1"/>
          </p:cNvSpPr>
          <p:nvPr>
            <p:ph type="body" idx="8"/>
          </p:nvPr>
        </p:nvSpPr>
        <p:spPr>
          <a:xfrm>
            <a:off x="659008"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4" name="Google Shape;754;p57"/>
          <p:cNvSpPr txBox="1">
            <a:spLocks noGrp="1"/>
          </p:cNvSpPr>
          <p:nvPr>
            <p:ph type="body" idx="9"/>
          </p:nvPr>
        </p:nvSpPr>
        <p:spPr>
          <a:xfrm>
            <a:off x="4395000"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5" name="Google Shape;755;p57"/>
          <p:cNvSpPr txBox="1">
            <a:spLocks noGrp="1"/>
          </p:cNvSpPr>
          <p:nvPr>
            <p:ph type="body" idx="13"/>
          </p:nvPr>
        </p:nvSpPr>
        <p:spPr>
          <a:xfrm>
            <a:off x="4395000"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6" name="Google Shape;756;p57"/>
          <p:cNvSpPr txBox="1">
            <a:spLocks noGrp="1"/>
          </p:cNvSpPr>
          <p:nvPr>
            <p:ph type="body" idx="14"/>
          </p:nvPr>
        </p:nvSpPr>
        <p:spPr>
          <a:xfrm>
            <a:off x="8132608"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7" name="Google Shape;757;p57"/>
          <p:cNvSpPr txBox="1">
            <a:spLocks noGrp="1"/>
          </p:cNvSpPr>
          <p:nvPr>
            <p:ph type="body" idx="15"/>
          </p:nvPr>
        </p:nvSpPr>
        <p:spPr>
          <a:xfrm>
            <a:off x="8132608"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58" name="Google Shape;758;p57"/>
          <p:cNvGrpSpPr/>
          <p:nvPr/>
        </p:nvGrpSpPr>
        <p:grpSpPr>
          <a:xfrm>
            <a:off x="-2368598" y="0"/>
            <a:ext cx="1872000" cy="4379495"/>
            <a:chOff x="-2025698" y="0"/>
            <a:chExt cx="1872000" cy="4379495"/>
          </a:xfrm>
        </p:grpSpPr>
        <p:grpSp>
          <p:nvGrpSpPr>
            <p:cNvPr id="759" name="Google Shape;759;p57"/>
            <p:cNvGrpSpPr/>
            <p:nvPr/>
          </p:nvGrpSpPr>
          <p:grpSpPr>
            <a:xfrm>
              <a:off x="-2025698" y="0"/>
              <a:ext cx="1872000" cy="4379495"/>
              <a:chOff x="-2025698" y="0"/>
              <a:chExt cx="1872000" cy="4379495"/>
            </a:xfrm>
          </p:grpSpPr>
          <p:grpSp>
            <p:nvGrpSpPr>
              <p:cNvPr id="760" name="Google Shape;760;p57"/>
              <p:cNvGrpSpPr/>
              <p:nvPr/>
            </p:nvGrpSpPr>
            <p:grpSpPr>
              <a:xfrm>
                <a:off x="-2025698" y="0"/>
                <a:ext cx="1872000" cy="4379495"/>
                <a:chOff x="-2025698" y="0"/>
                <a:chExt cx="1872000" cy="4379495"/>
              </a:xfrm>
            </p:grpSpPr>
            <p:grpSp>
              <p:nvGrpSpPr>
                <p:cNvPr id="761" name="Google Shape;761;p57"/>
                <p:cNvGrpSpPr/>
                <p:nvPr/>
              </p:nvGrpSpPr>
              <p:grpSpPr>
                <a:xfrm>
                  <a:off x="-2025698" y="0"/>
                  <a:ext cx="1872000" cy="4379495"/>
                  <a:chOff x="-2025698" y="0"/>
                  <a:chExt cx="1872000" cy="4379495"/>
                </a:xfrm>
              </p:grpSpPr>
              <p:sp>
                <p:nvSpPr>
                  <p:cNvPr id="762" name="Google Shape;762;p57"/>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63" name="Google Shape;763;p57"/>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64" name="Google Shape;764;p57"/>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65" name="Google Shape;765;p57"/>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66" name="Google Shape;766;p57"/>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556">
          <p15:clr>
            <a:srgbClr val="FBAE40"/>
          </p15:clr>
        </p15:guide>
        <p15:guide id="2" pos="5120">
          <p15:clr>
            <a:srgbClr val="FBAE40"/>
          </p15:clr>
        </p15:guide>
        <p15:guide id="3" pos="2768">
          <p15:clr>
            <a:srgbClr val="FBAE40"/>
          </p15:clr>
        </p15:guide>
        <p15:guide id="4" pos="4912">
          <p15:clr>
            <a:srgbClr val="FBAE40"/>
          </p15:clr>
        </p15:guide>
        <p15:guide id="5" orient="horz" pos="2288">
          <p15:clr>
            <a:srgbClr val="FBAE40"/>
          </p15:clr>
        </p15:guide>
        <p15:guide id="6" orient="horz" pos="23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 split with subtitles">
  <p:cSld name="8 split with subtitles">
    <p:spTree>
      <p:nvGrpSpPr>
        <p:cNvPr id="1" name="Shape 767"/>
        <p:cNvGrpSpPr/>
        <p:nvPr/>
      </p:nvGrpSpPr>
      <p:grpSpPr>
        <a:xfrm>
          <a:off x="0" y="0"/>
          <a:ext cx="0" cy="0"/>
          <a:chOff x="0" y="0"/>
          <a:chExt cx="0" cy="0"/>
        </a:xfrm>
      </p:grpSpPr>
      <p:sp>
        <p:nvSpPr>
          <p:cNvPr id="768" name="Google Shape;768;p58"/>
          <p:cNvSpPr txBox="1">
            <a:spLocks noGrp="1"/>
          </p:cNvSpPr>
          <p:nvPr>
            <p:ph type="body" idx="1"/>
          </p:nvPr>
        </p:nvSpPr>
        <p:spPr>
          <a:xfrm>
            <a:off x="65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9" name="Google Shape;769;p58"/>
          <p:cNvSpPr txBox="1">
            <a:spLocks noGrp="1"/>
          </p:cNvSpPr>
          <p:nvPr>
            <p:ph type="body" idx="2"/>
          </p:nvPr>
        </p:nvSpPr>
        <p:spPr>
          <a:xfrm>
            <a:off x="65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0" name="Google Shape;770;p58"/>
          <p:cNvCxnSpPr/>
          <p:nvPr/>
        </p:nvCxnSpPr>
        <p:spPr>
          <a:xfrm>
            <a:off x="65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1" name="Google Shape;771;p58"/>
          <p:cNvCxnSpPr/>
          <p:nvPr/>
        </p:nvCxnSpPr>
        <p:spPr>
          <a:xfrm>
            <a:off x="65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2" name="Google Shape;772;p58"/>
          <p:cNvSpPr txBox="1">
            <a:spLocks noGrp="1"/>
          </p:cNvSpPr>
          <p:nvPr>
            <p:ph type="body" idx="3"/>
          </p:nvPr>
        </p:nvSpPr>
        <p:spPr>
          <a:xfrm>
            <a:off x="341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3" name="Google Shape;773;p58"/>
          <p:cNvCxnSpPr/>
          <p:nvPr/>
        </p:nvCxnSpPr>
        <p:spPr>
          <a:xfrm>
            <a:off x="341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4" name="Google Shape;774;p58"/>
          <p:cNvCxnSpPr/>
          <p:nvPr/>
        </p:nvCxnSpPr>
        <p:spPr>
          <a:xfrm>
            <a:off x="341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5" name="Google Shape;775;p58"/>
          <p:cNvSpPr txBox="1">
            <a:spLocks noGrp="1"/>
          </p:cNvSpPr>
          <p:nvPr>
            <p:ph type="body" idx="4"/>
          </p:nvPr>
        </p:nvSpPr>
        <p:spPr>
          <a:xfrm>
            <a:off x="617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6" name="Google Shape;776;p58"/>
          <p:cNvSpPr txBox="1">
            <a:spLocks noGrp="1"/>
          </p:cNvSpPr>
          <p:nvPr>
            <p:ph type="body" idx="5"/>
          </p:nvPr>
        </p:nvSpPr>
        <p:spPr>
          <a:xfrm>
            <a:off x="617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7" name="Google Shape;777;p58"/>
          <p:cNvCxnSpPr/>
          <p:nvPr/>
        </p:nvCxnSpPr>
        <p:spPr>
          <a:xfrm>
            <a:off x="617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8" name="Google Shape;778;p58"/>
          <p:cNvCxnSpPr/>
          <p:nvPr/>
        </p:nvCxnSpPr>
        <p:spPr>
          <a:xfrm>
            <a:off x="617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9" name="Google Shape;779;p58"/>
          <p:cNvSpPr txBox="1">
            <a:spLocks noGrp="1"/>
          </p:cNvSpPr>
          <p:nvPr>
            <p:ph type="body" idx="6"/>
          </p:nvPr>
        </p:nvSpPr>
        <p:spPr>
          <a:xfrm>
            <a:off x="893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0" name="Google Shape;780;p58"/>
          <p:cNvSpPr txBox="1">
            <a:spLocks noGrp="1"/>
          </p:cNvSpPr>
          <p:nvPr>
            <p:ph type="body" idx="7"/>
          </p:nvPr>
        </p:nvSpPr>
        <p:spPr>
          <a:xfrm>
            <a:off x="893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81" name="Google Shape;781;p58"/>
          <p:cNvCxnSpPr/>
          <p:nvPr/>
        </p:nvCxnSpPr>
        <p:spPr>
          <a:xfrm>
            <a:off x="893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82" name="Google Shape;782;p58"/>
          <p:cNvCxnSpPr/>
          <p:nvPr/>
        </p:nvCxnSpPr>
        <p:spPr>
          <a:xfrm>
            <a:off x="893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83" name="Google Shape;783;p58"/>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84" name="Google Shape;784;p58"/>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5" name="Google Shape;785;p58"/>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6" name="Google Shape;786;p58"/>
          <p:cNvSpPr txBox="1">
            <a:spLocks noGrp="1"/>
          </p:cNvSpPr>
          <p:nvPr>
            <p:ph type="body" idx="8"/>
          </p:nvPr>
        </p:nvSpPr>
        <p:spPr>
          <a:xfrm>
            <a:off x="341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58"/>
          <p:cNvSpPr txBox="1">
            <a:spLocks noGrp="1"/>
          </p:cNvSpPr>
          <p:nvPr>
            <p:ph type="body" idx="9"/>
          </p:nvPr>
        </p:nvSpPr>
        <p:spPr>
          <a:xfrm>
            <a:off x="65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8" name="Google Shape;788;p58"/>
          <p:cNvSpPr txBox="1">
            <a:spLocks noGrp="1"/>
          </p:cNvSpPr>
          <p:nvPr>
            <p:ph type="body" idx="13"/>
          </p:nvPr>
        </p:nvSpPr>
        <p:spPr>
          <a:xfrm>
            <a:off x="341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9" name="Google Shape;789;p58"/>
          <p:cNvSpPr txBox="1">
            <a:spLocks noGrp="1"/>
          </p:cNvSpPr>
          <p:nvPr>
            <p:ph type="body" idx="14"/>
          </p:nvPr>
        </p:nvSpPr>
        <p:spPr>
          <a:xfrm>
            <a:off x="617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58"/>
          <p:cNvSpPr txBox="1">
            <a:spLocks noGrp="1"/>
          </p:cNvSpPr>
          <p:nvPr>
            <p:ph type="body" idx="15"/>
          </p:nvPr>
        </p:nvSpPr>
        <p:spPr>
          <a:xfrm>
            <a:off x="893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1" name="Google Shape;791;p58"/>
          <p:cNvSpPr txBox="1">
            <a:spLocks noGrp="1"/>
          </p:cNvSpPr>
          <p:nvPr>
            <p:ph type="body" idx="16"/>
          </p:nvPr>
        </p:nvSpPr>
        <p:spPr>
          <a:xfrm>
            <a:off x="65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58"/>
          <p:cNvSpPr txBox="1">
            <a:spLocks noGrp="1"/>
          </p:cNvSpPr>
          <p:nvPr>
            <p:ph type="body" idx="17"/>
          </p:nvPr>
        </p:nvSpPr>
        <p:spPr>
          <a:xfrm>
            <a:off x="341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3" name="Google Shape;793;p58"/>
          <p:cNvSpPr txBox="1">
            <a:spLocks noGrp="1"/>
          </p:cNvSpPr>
          <p:nvPr>
            <p:ph type="body" idx="18"/>
          </p:nvPr>
        </p:nvSpPr>
        <p:spPr>
          <a:xfrm>
            <a:off x="617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4" name="Google Shape;794;p58"/>
          <p:cNvSpPr txBox="1">
            <a:spLocks noGrp="1"/>
          </p:cNvSpPr>
          <p:nvPr>
            <p:ph type="body" idx="19"/>
          </p:nvPr>
        </p:nvSpPr>
        <p:spPr>
          <a:xfrm>
            <a:off x="893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95" name="Google Shape;795;p58"/>
          <p:cNvGrpSpPr/>
          <p:nvPr/>
        </p:nvGrpSpPr>
        <p:grpSpPr>
          <a:xfrm>
            <a:off x="-2368598" y="0"/>
            <a:ext cx="1872000" cy="4379495"/>
            <a:chOff x="-2025698" y="0"/>
            <a:chExt cx="1872000" cy="4379495"/>
          </a:xfrm>
        </p:grpSpPr>
        <p:grpSp>
          <p:nvGrpSpPr>
            <p:cNvPr id="796" name="Google Shape;796;p58"/>
            <p:cNvGrpSpPr/>
            <p:nvPr/>
          </p:nvGrpSpPr>
          <p:grpSpPr>
            <a:xfrm>
              <a:off x="-2025698" y="0"/>
              <a:ext cx="1872000" cy="4379495"/>
              <a:chOff x="-2025698" y="0"/>
              <a:chExt cx="1872000" cy="4379495"/>
            </a:xfrm>
          </p:grpSpPr>
          <p:grpSp>
            <p:nvGrpSpPr>
              <p:cNvPr id="797" name="Google Shape;797;p58"/>
              <p:cNvGrpSpPr/>
              <p:nvPr/>
            </p:nvGrpSpPr>
            <p:grpSpPr>
              <a:xfrm>
                <a:off x="-2025698" y="0"/>
                <a:ext cx="1872000" cy="4379495"/>
                <a:chOff x="-2025698" y="0"/>
                <a:chExt cx="1872000" cy="4379495"/>
              </a:xfrm>
            </p:grpSpPr>
            <p:grpSp>
              <p:nvGrpSpPr>
                <p:cNvPr id="798" name="Google Shape;798;p58"/>
                <p:cNvGrpSpPr/>
                <p:nvPr/>
              </p:nvGrpSpPr>
              <p:grpSpPr>
                <a:xfrm>
                  <a:off x="-2025698" y="0"/>
                  <a:ext cx="1872000" cy="4379495"/>
                  <a:chOff x="-2025698" y="0"/>
                  <a:chExt cx="1872000" cy="4379495"/>
                </a:xfrm>
              </p:grpSpPr>
              <p:sp>
                <p:nvSpPr>
                  <p:cNvPr id="799" name="Google Shape;799;p58"/>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00" name="Google Shape;800;p58"/>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801" name="Google Shape;801;p58"/>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802" name="Google Shape;802;p58"/>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803" name="Google Shape;803;p58"/>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154">
          <p15:clr>
            <a:srgbClr val="FBAE40"/>
          </p15:clr>
        </p15:guide>
        <p15:guide id="2" pos="5526">
          <p15:clr>
            <a:srgbClr val="FBAE40"/>
          </p15:clr>
        </p15:guide>
        <p15:guide id="3" pos="3893">
          <p15:clr>
            <a:srgbClr val="FBAE40"/>
          </p15:clr>
        </p15:guide>
        <p15:guide id="4" pos="2049">
          <p15:clr>
            <a:srgbClr val="FBAE40"/>
          </p15:clr>
        </p15:guide>
        <p15:guide id="5" pos="3788">
          <p15:clr>
            <a:srgbClr val="FBAE40"/>
          </p15:clr>
        </p15:guide>
        <p15:guide id="6" pos="5630">
          <p15:clr>
            <a:srgbClr val="FBAE40"/>
          </p15:clr>
        </p15:guide>
        <p15:guide id="7" orient="horz" pos="2274">
          <p15:clr>
            <a:srgbClr val="FBAE40"/>
          </p15:clr>
        </p15:guide>
        <p15:guide id="8" orient="horz" pos="24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with picture left">
  <p:cSld name="Text with picture left">
    <p:spTree>
      <p:nvGrpSpPr>
        <p:cNvPr id="1" name="Shape 804"/>
        <p:cNvGrpSpPr/>
        <p:nvPr/>
      </p:nvGrpSpPr>
      <p:grpSpPr>
        <a:xfrm>
          <a:off x="0" y="0"/>
          <a:ext cx="0" cy="0"/>
          <a:chOff x="0" y="0"/>
          <a:chExt cx="0" cy="0"/>
        </a:xfrm>
      </p:grpSpPr>
      <p:sp>
        <p:nvSpPr>
          <p:cNvPr id="805" name="Google Shape;805;p59"/>
          <p:cNvSpPr txBox="1">
            <a:spLocks noGrp="1"/>
          </p:cNvSpPr>
          <p:nvPr>
            <p:ph type="body" idx="1"/>
          </p:nvPr>
        </p:nvSpPr>
        <p:spPr>
          <a:xfrm>
            <a:off x="4132351" y="1141197"/>
            <a:ext cx="7408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5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07" name="Google Shape;807;p59"/>
          <p:cNvSpPr txBox="1">
            <a:spLocks noGrp="1"/>
          </p:cNvSpPr>
          <p:nvPr>
            <p:ph type="ftr" idx="11"/>
          </p:nvPr>
        </p:nvSpPr>
        <p:spPr>
          <a:xfrm>
            <a:off x="4132351" y="6403940"/>
            <a:ext cx="67356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8" name="Google Shape;808;p59"/>
          <p:cNvSpPr>
            <a:spLocks noGrp="1"/>
          </p:cNvSpPr>
          <p:nvPr>
            <p:ph type="pic" idx="2"/>
          </p:nvPr>
        </p:nvSpPr>
        <p:spPr>
          <a:xfrm>
            <a:off x="0" y="0"/>
            <a:ext cx="3776522" cy="6858000"/>
          </a:xfrm>
          <a:prstGeom prst="rect">
            <a:avLst/>
          </a:prstGeom>
          <a:solidFill>
            <a:srgbClr val="EDEDED">
              <a:alpha val="9803"/>
            </a:srgbClr>
          </a:solidFill>
          <a:ln>
            <a:noFill/>
          </a:ln>
        </p:spPr>
      </p:sp>
      <p:sp>
        <p:nvSpPr>
          <p:cNvPr id="809" name="Google Shape;809;p59"/>
          <p:cNvSpPr txBox="1">
            <a:spLocks noGrp="1"/>
          </p:cNvSpPr>
          <p:nvPr>
            <p:ph type="title"/>
          </p:nvPr>
        </p:nvSpPr>
        <p:spPr>
          <a:xfrm>
            <a:off x="4130816"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59"/>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with picture right">
  <p:cSld name="Text with picture right">
    <p:spTree>
      <p:nvGrpSpPr>
        <p:cNvPr id="1" name="Shape 811"/>
        <p:cNvGrpSpPr/>
        <p:nvPr/>
      </p:nvGrpSpPr>
      <p:grpSpPr>
        <a:xfrm>
          <a:off x="0" y="0"/>
          <a:ext cx="0" cy="0"/>
          <a:chOff x="0" y="0"/>
          <a:chExt cx="0" cy="0"/>
        </a:xfrm>
      </p:grpSpPr>
      <p:sp>
        <p:nvSpPr>
          <p:cNvPr id="812" name="Google Shape;812;p60"/>
          <p:cNvSpPr txBox="1">
            <a:spLocks noGrp="1"/>
          </p:cNvSpPr>
          <p:nvPr>
            <p:ph type="body" idx="1"/>
          </p:nvPr>
        </p:nvSpPr>
        <p:spPr>
          <a:xfrm>
            <a:off x="659008" y="1141197"/>
            <a:ext cx="7408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3" name="Google Shape;813;p6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14" name="Google Shape;814;p60"/>
          <p:cNvSpPr txBox="1">
            <a:spLocks noGrp="1"/>
          </p:cNvSpPr>
          <p:nvPr>
            <p:ph type="ftr" idx="11"/>
          </p:nvPr>
        </p:nvSpPr>
        <p:spPr>
          <a:xfrm>
            <a:off x="659007" y="6403940"/>
            <a:ext cx="74088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5" name="Google Shape;815;p60"/>
          <p:cNvSpPr>
            <a:spLocks noGrp="1"/>
          </p:cNvSpPr>
          <p:nvPr>
            <p:ph type="pic" idx="2"/>
          </p:nvPr>
        </p:nvSpPr>
        <p:spPr>
          <a:xfrm>
            <a:off x="8415481" y="0"/>
            <a:ext cx="3776519" cy="6857999"/>
          </a:xfrm>
          <a:prstGeom prst="rect">
            <a:avLst/>
          </a:prstGeom>
          <a:solidFill>
            <a:srgbClr val="EDEDED">
              <a:alpha val="9803"/>
            </a:srgbClr>
          </a:solidFill>
          <a:ln>
            <a:noFill/>
          </a:ln>
        </p:spPr>
      </p:sp>
      <p:sp>
        <p:nvSpPr>
          <p:cNvPr id="816" name="Google Shape;816;p60"/>
          <p:cNvSpPr txBox="1">
            <a:spLocks noGrp="1"/>
          </p:cNvSpPr>
          <p:nvPr>
            <p:ph type="title"/>
          </p:nvPr>
        </p:nvSpPr>
        <p:spPr>
          <a:xfrm>
            <a:off x="659008"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7" name="Google Shape;817;p60"/>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picture">
  <p:cSld name="Title and picture">
    <p:spTree>
      <p:nvGrpSpPr>
        <p:cNvPr id="1" name="Shape 818"/>
        <p:cNvGrpSpPr/>
        <p:nvPr/>
      </p:nvGrpSpPr>
      <p:grpSpPr>
        <a:xfrm>
          <a:off x="0" y="0"/>
          <a:ext cx="0" cy="0"/>
          <a:chOff x="0" y="0"/>
          <a:chExt cx="0" cy="0"/>
        </a:xfrm>
      </p:grpSpPr>
      <p:sp>
        <p:nvSpPr>
          <p:cNvPr id="819" name="Google Shape;819;p61"/>
          <p:cNvSpPr>
            <a:spLocks noGrp="1"/>
          </p:cNvSpPr>
          <p:nvPr>
            <p:ph type="pic" idx="2"/>
          </p:nvPr>
        </p:nvSpPr>
        <p:spPr>
          <a:xfrm>
            <a:off x="0" y="0"/>
            <a:ext cx="12192000" cy="6858000"/>
          </a:xfrm>
          <a:prstGeom prst="rect">
            <a:avLst/>
          </a:prstGeom>
          <a:solidFill>
            <a:srgbClr val="EDEDED">
              <a:alpha val="9803"/>
            </a:srgbClr>
          </a:solidFill>
          <a:ln>
            <a:noFill/>
          </a:ln>
        </p:spPr>
      </p:sp>
      <p:sp>
        <p:nvSpPr>
          <p:cNvPr id="820" name="Google Shape;820;p61"/>
          <p:cNvSpPr txBox="1"/>
          <p:nvPr/>
        </p:nvSpPr>
        <p:spPr>
          <a:xfrm>
            <a:off x="-2261849" y="0"/>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
        <p:nvSpPr>
          <p:cNvPr id="821" name="Google Shape;821;p61"/>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slide">
  <p:cSld name="Picture slide">
    <p:spTree>
      <p:nvGrpSpPr>
        <p:cNvPr id="1" name="Shape 822"/>
        <p:cNvGrpSpPr/>
        <p:nvPr/>
      </p:nvGrpSpPr>
      <p:grpSpPr>
        <a:xfrm>
          <a:off x="0" y="0"/>
          <a:ext cx="0" cy="0"/>
          <a:chOff x="0" y="0"/>
          <a:chExt cx="0" cy="0"/>
        </a:xfrm>
      </p:grpSpPr>
      <p:sp>
        <p:nvSpPr>
          <p:cNvPr id="823" name="Google Shape;823;p62"/>
          <p:cNvSpPr>
            <a:spLocks noGrp="1"/>
          </p:cNvSpPr>
          <p:nvPr>
            <p:ph type="pic" idx="2"/>
          </p:nvPr>
        </p:nvSpPr>
        <p:spPr>
          <a:xfrm>
            <a:off x="0" y="0"/>
            <a:ext cx="12192000" cy="6858000"/>
          </a:xfrm>
          <a:prstGeom prst="rect">
            <a:avLst/>
          </a:prstGeom>
          <a:solidFill>
            <a:srgbClr val="EDEDED">
              <a:alpha val="9803"/>
            </a:srgbClr>
          </a:solidFill>
          <a:ln>
            <a:noFill/>
          </a:ln>
        </p:spPr>
      </p:sp>
      <p:sp>
        <p:nvSpPr>
          <p:cNvPr id="824" name="Google Shape;824;p62"/>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5"/>
        <p:cNvGrpSpPr/>
        <p:nvPr/>
      </p:nvGrpSpPr>
      <p:grpSpPr>
        <a:xfrm>
          <a:off x="0" y="0"/>
          <a:ext cx="0" cy="0"/>
          <a:chOff x="0" y="0"/>
          <a:chExt cx="0" cy="0"/>
        </a:xfrm>
      </p:grpSpPr>
      <p:sp>
        <p:nvSpPr>
          <p:cNvPr id="826" name="Google Shape;826;p6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7" name="Google Shape;827;p6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8"/>
        <p:cNvGrpSpPr/>
        <p:nvPr/>
      </p:nvGrpSpPr>
      <p:grpSpPr>
        <a:xfrm>
          <a:off x="0" y="0"/>
          <a:ext cx="0" cy="0"/>
          <a:chOff x="0" y="0"/>
          <a:chExt cx="0" cy="0"/>
        </a:xfrm>
      </p:grpSpPr>
      <p:sp>
        <p:nvSpPr>
          <p:cNvPr id="829" name="Google Shape;829;p64"/>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0" name="Google Shape;830;p6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1" name="Google Shape;831;p6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ocial slide">
  <p:cSld name="Social slide">
    <p:spTree>
      <p:nvGrpSpPr>
        <p:cNvPr id="1" name="Shape 832"/>
        <p:cNvGrpSpPr/>
        <p:nvPr/>
      </p:nvGrpSpPr>
      <p:grpSpPr>
        <a:xfrm>
          <a:off x="0" y="0"/>
          <a:ext cx="0" cy="0"/>
          <a:chOff x="0" y="0"/>
          <a:chExt cx="0" cy="0"/>
        </a:xfrm>
      </p:grpSpPr>
      <p:sp>
        <p:nvSpPr>
          <p:cNvPr id="833" name="Google Shape;833;p65"/>
          <p:cNvSpPr>
            <a:spLocks noGrp="1"/>
          </p:cNvSpPr>
          <p:nvPr>
            <p:ph type="ctrTitle"/>
          </p:nvPr>
        </p:nvSpPr>
        <p:spPr>
          <a:xfrm>
            <a:off x="658800" y="2448000"/>
            <a:ext cx="5718802" cy="739574"/>
          </a:xfrm>
          <a:prstGeom prst="roundRect">
            <a:avLst>
              <a:gd name="adj" fmla="val 13738"/>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4" name="Google Shape;834;p65"/>
          <p:cNvSpPr>
            <a:spLocks noGrp="1"/>
          </p:cNvSpPr>
          <p:nvPr>
            <p:ph type="body" idx="1"/>
          </p:nvPr>
        </p:nvSpPr>
        <p:spPr>
          <a:xfrm>
            <a:off x="990000" y="3265686"/>
            <a:ext cx="6740729" cy="732995"/>
          </a:xfrm>
          <a:prstGeom prst="roundRect">
            <a:avLst>
              <a:gd name="adj" fmla="val 13861"/>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35" name="Google Shape;835;p65"/>
          <p:cNvGrpSpPr/>
          <p:nvPr/>
        </p:nvGrpSpPr>
        <p:grpSpPr>
          <a:xfrm>
            <a:off x="7512748" y="5676946"/>
            <a:ext cx="2088000" cy="361904"/>
            <a:chOff x="5417448" y="5163514"/>
            <a:chExt cx="2088000" cy="361904"/>
          </a:xfrm>
        </p:grpSpPr>
        <p:sp>
          <p:nvSpPr>
            <p:cNvPr id="836" name="Google Shape;836;p65"/>
            <p:cNvSpPr/>
            <p:nvPr/>
          </p:nvSpPr>
          <p:spPr>
            <a:xfrm>
              <a:off x="5417448"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37" name="Google Shape;837;p65"/>
            <p:cNvPicPr preferRelativeResize="0"/>
            <p:nvPr/>
          </p:nvPicPr>
          <p:blipFill rotWithShape="1">
            <a:blip r:embed="rId2">
              <a:alphaModFix/>
            </a:blip>
            <a:srcRect l="11779" t="11779" r="13616" b="13616"/>
            <a:stretch/>
          </p:blipFill>
          <p:spPr>
            <a:xfrm>
              <a:off x="5460206" y="5205919"/>
              <a:ext cx="268576" cy="268576"/>
            </a:xfrm>
            <a:prstGeom prst="rect">
              <a:avLst/>
            </a:prstGeom>
            <a:solidFill>
              <a:srgbClr val="A8A8A8"/>
            </a:solidFill>
            <a:ln>
              <a:noFill/>
            </a:ln>
          </p:spPr>
        </p:pic>
        <p:sp>
          <p:nvSpPr>
            <p:cNvPr id="838" name="Google Shape;838;p65">
              <a:hlinkClick r:id="rId3"/>
            </p:cNvPr>
            <p:cNvSpPr txBox="1"/>
            <p:nvPr/>
          </p:nvSpPr>
          <p:spPr>
            <a:xfrm>
              <a:off x="5417448"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SlideShare.net/ING</a:t>
              </a:r>
              <a:endParaRPr/>
            </a:p>
          </p:txBody>
        </p:sp>
      </p:grpSp>
      <p:grpSp>
        <p:nvGrpSpPr>
          <p:cNvPr id="839" name="Google Shape;839;p65"/>
          <p:cNvGrpSpPr/>
          <p:nvPr/>
        </p:nvGrpSpPr>
        <p:grpSpPr>
          <a:xfrm>
            <a:off x="2942261" y="5163514"/>
            <a:ext cx="2091962" cy="361904"/>
            <a:chOff x="805662" y="5163514"/>
            <a:chExt cx="2091962" cy="361904"/>
          </a:xfrm>
        </p:grpSpPr>
        <p:sp>
          <p:nvSpPr>
            <p:cNvPr id="840" name="Google Shape;840;p65"/>
            <p:cNvSpPr/>
            <p:nvPr/>
          </p:nvSpPr>
          <p:spPr>
            <a:xfrm>
              <a:off x="805662"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65">
              <a:hlinkClick r:id="rId4"/>
            </p:cNvPr>
            <p:cNvSpPr txBox="1"/>
            <p:nvPr/>
          </p:nvSpPr>
          <p:spPr>
            <a:xfrm>
              <a:off x="809624"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@ING_News</a:t>
              </a:r>
              <a:endParaRPr sz="1000">
                <a:solidFill>
                  <a:schemeClr val="dk1"/>
                </a:solidFill>
                <a:latin typeface="Arial"/>
                <a:ea typeface="Arial"/>
                <a:cs typeface="Arial"/>
                <a:sym typeface="Arial"/>
              </a:endParaRPr>
            </a:p>
          </p:txBody>
        </p:sp>
        <p:pic>
          <p:nvPicPr>
            <p:cNvPr id="842" name="Google Shape;842;p65"/>
            <p:cNvPicPr preferRelativeResize="0"/>
            <p:nvPr/>
          </p:nvPicPr>
          <p:blipFill rotWithShape="1">
            <a:blip r:embed="rId5">
              <a:alphaModFix/>
            </a:blip>
            <a:srcRect l="12470" t="12470" r="15431" b="15431"/>
            <a:stretch/>
          </p:blipFill>
          <p:spPr>
            <a:xfrm>
              <a:off x="854869" y="5208406"/>
              <a:ext cx="259556" cy="259556"/>
            </a:xfrm>
            <a:prstGeom prst="rect">
              <a:avLst/>
            </a:prstGeom>
            <a:solidFill>
              <a:srgbClr val="A8A8A8"/>
            </a:solidFill>
            <a:ln>
              <a:noFill/>
            </a:ln>
          </p:spPr>
        </p:pic>
      </p:grpSp>
      <p:grpSp>
        <p:nvGrpSpPr>
          <p:cNvPr id="843" name="Google Shape;843;p65"/>
          <p:cNvGrpSpPr/>
          <p:nvPr/>
        </p:nvGrpSpPr>
        <p:grpSpPr>
          <a:xfrm>
            <a:off x="5229485" y="5163514"/>
            <a:ext cx="2088000" cy="361904"/>
            <a:chOff x="3113536" y="5163514"/>
            <a:chExt cx="2088000" cy="361904"/>
          </a:xfrm>
        </p:grpSpPr>
        <p:sp>
          <p:nvSpPr>
            <p:cNvPr id="844" name="Google Shape;844;p65"/>
            <p:cNvSpPr/>
            <p:nvPr/>
          </p:nvSpPr>
          <p:spPr>
            <a:xfrm>
              <a:off x="3115919"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5" name="Google Shape;845;p65"/>
            <p:cNvPicPr preferRelativeResize="0"/>
            <p:nvPr/>
          </p:nvPicPr>
          <p:blipFill rotWithShape="1">
            <a:blip r:embed="rId6">
              <a:alphaModFix/>
            </a:blip>
            <a:srcRect l="12125" t="9653" r="13130" b="8985"/>
            <a:stretch/>
          </p:blipFill>
          <p:spPr>
            <a:xfrm>
              <a:off x="3157538" y="5198268"/>
              <a:ext cx="269082" cy="292895"/>
            </a:xfrm>
            <a:prstGeom prst="rect">
              <a:avLst/>
            </a:prstGeom>
            <a:solidFill>
              <a:srgbClr val="A8A8A8"/>
            </a:solidFill>
            <a:ln>
              <a:noFill/>
            </a:ln>
          </p:spPr>
        </p:pic>
        <p:sp>
          <p:nvSpPr>
            <p:cNvPr id="846" name="Google Shape;846;p65">
              <a:hlinkClick r:id="rId7"/>
            </p:cNvPr>
            <p:cNvSpPr txBox="1"/>
            <p:nvPr/>
          </p:nvSpPr>
          <p:spPr>
            <a:xfrm>
              <a:off x="3113536"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LinkedIn.com/company/ING</a:t>
              </a:r>
              <a:endParaRPr/>
            </a:p>
          </p:txBody>
        </p:sp>
      </p:grpSp>
      <p:grpSp>
        <p:nvGrpSpPr>
          <p:cNvPr id="847" name="Google Shape;847;p65"/>
          <p:cNvGrpSpPr/>
          <p:nvPr/>
        </p:nvGrpSpPr>
        <p:grpSpPr>
          <a:xfrm>
            <a:off x="2946223" y="5676946"/>
            <a:ext cx="2088000" cy="361904"/>
            <a:chOff x="3113536" y="5676946"/>
            <a:chExt cx="2088000" cy="361904"/>
          </a:xfrm>
        </p:grpSpPr>
        <p:sp>
          <p:nvSpPr>
            <p:cNvPr id="848" name="Google Shape;848;p65"/>
            <p:cNvSpPr/>
            <p:nvPr/>
          </p:nvSpPr>
          <p:spPr>
            <a:xfrm>
              <a:off x="3115919"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9" name="Google Shape;849;p65"/>
            <p:cNvPicPr preferRelativeResize="0"/>
            <p:nvPr/>
          </p:nvPicPr>
          <p:blipFill rotWithShape="1">
            <a:blip r:embed="rId8">
              <a:alphaModFix/>
            </a:blip>
            <a:srcRect l="10801" t="12026" r="9824" b="13889"/>
            <a:stretch/>
          </p:blipFill>
          <p:spPr>
            <a:xfrm>
              <a:off x="3152775" y="5722144"/>
              <a:ext cx="285750" cy="266700"/>
            </a:xfrm>
            <a:prstGeom prst="rect">
              <a:avLst/>
            </a:prstGeom>
            <a:solidFill>
              <a:srgbClr val="A8A8A8"/>
            </a:solidFill>
            <a:ln>
              <a:noFill/>
            </a:ln>
          </p:spPr>
        </p:pic>
        <p:sp>
          <p:nvSpPr>
            <p:cNvPr id="850" name="Google Shape;850;p65">
              <a:hlinkClick r:id="rId9"/>
            </p:cNvPr>
            <p:cNvSpPr txBox="1"/>
            <p:nvPr/>
          </p:nvSpPr>
          <p:spPr>
            <a:xfrm>
              <a:off x="3113536"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YouTube.com/ING</a:t>
              </a:r>
              <a:endParaRPr/>
            </a:p>
          </p:txBody>
        </p:sp>
      </p:grpSp>
      <p:grpSp>
        <p:nvGrpSpPr>
          <p:cNvPr id="851" name="Google Shape;851;p65"/>
          <p:cNvGrpSpPr/>
          <p:nvPr/>
        </p:nvGrpSpPr>
        <p:grpSpPr>
          <a:xfrm>
            <a:off x="5229485" y="5676946"/>
            <a:ext cx="2088000" cy="361904"/>
            <a:chOff x="5417448" y="5676946"/>
            <a:chExt cx="2088000" cy="361904"/>
          </a:xfrm>
        </p:grpSpPr>
        <p:sp>
          <p:nvSpPr>
            <p:cNvPr id="852" name="Google Shape;852;p65">
              <a:hlinkClick r:id="rId10"/>
            </p:cNvPr>
            <p:cNvSpPr txBox="1"/>
            <p:nvPr/>
          </p:nvSpPr>
          <p:spPr>
            <a:xfrm>
              <a:off x="5417448"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Flickr.com/INGGroup</a:t>
              </a:r>
              <a:endParaRPr/>
            </a:p>
          </p:txBody>
        </p:sp>
        <p:sp>
          <p:nvSpPr>
            <p:cNvPr id="853" name="Google Shape;853;p65"/>
            <p:cNvSpPr/>
            <p:nvPr/>
          </p:nvSpPr>
          <p:spPr>
            <a:xfrm>
              <a:off x="5417448"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4" name="Google Shape;854;p65"/>
            <p:cNvPicPr preferRelativeResize="0"/>
            <p:nvPr/>
          </p:nvPicPr>
          <p:blipFill rotWithShape="1">
            <a:blip r:embed="rId11">
              <a:alphaModFix/>
            </a:blip>
            <a:srcRect l="15087" t="19302" r="8183" b="19843"/>
            <a:stretch/>
          </p:blipFill>
          <p:spPr>
            <a:xfrm>
              <a:off x="5472113" y="5748338"/>
              <a:ext cx="276225" cy="219075"/>
            </a:xfrm>
            <a:prstGeom prst="rect">
              <a:avLst/>
            </a:prstGeom>
            <a:solidFill>
              <a:srgbClr val="A8A8A8"/>
            </a:solidFill>
            <a:ln>
              <a:noFill/>
            </a:ln>
          </p:spPr>
        </p:pic>
      </p:grpSp>
      <p:grpSp>
        <p:nvGrpSpPr>
          <p:cNvPr id="855" name="Google Shape;855;p65"/>
          <p:cNvGrpSpPr/>
          <p:nvPr/>
        </p:nvGrpSpPr>
        <p:grpSpPr>
          <a:xfrm>
            <a:off x="658999" y="5676946"/>
            <a:ext cx="2091962" cy="361904"/>
            <a:chOff x="805662" y="5676946"/>
            <a:chExt cx="2091962" cy="361904"/>
          </a:xfrm>
        </p:grpSpPr>
        <p:sp>
          <p:nvSpPr>
            <p:cNvPr id="856" name="Google Shape;856;p65"/>
            <p:cNvSpPr/>
            <p:nvPr/>
          </p:nvSpPr>
          <p:spPr>
            <a:xfrm>
              <a:off x="805662"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p65">
              <a:hlinkClick r:id="rId12"/>
            </p:cNvPr>
            <p:cNvSpPr txBox="1"/>
            <p:nvPr/>
          </p:nvSpPr>
          <p:spPr>
            <a:xfrm>
              <a:off x="809624"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Facebook.com/ING</a:t>
              </a:r>
              <a:endParaRPr/>
            </a:p>
          </p:txBody>
        </p:sp>
        <p:pic>
          <p:nvPicPr>
            <p:cNvPr id="858" name="Google Shape;858;p65"/>
            <p:cNvPicPr preferRelativeResize="0"/>
            <p:nvPr/>
          </p:nvPicPr>
          <p:blipFill rotWithShape="1">
            <a:blip r:embed="rId13">
              <a:alphaModFix/>
            </a:blip>
            <a:srcRect l="12470" t="10703" r="11462" b="13889"/>
            <a:stretch/>
          </p:blipFill>
          <p:spPr>
            <a:xfrm>
              <a:off x="854869" y="5717381"/>
              <a:ext cx="273844" cy="271464"/>
            </a:xfrm>
            <a:prstGeom prst="rect">
              <a:avLst/>
            </a:prstGeom>
            <a:solidFill>
              <a:srgbClr val="A8A8A8"/>
            </a:solidFill>
            <a:ln>
              <a:noFill/>
            </a:ln>
          </p:spPr>
        </p:pic>
      </p:grpSp>
      <p:grpSp>
        <p:nvGrpSpPr>
          <p:cNvPr id="859" name="Google Shape;859;p65"/>
          <p:cNvGrpSpPr/>
          <p:nvPr/>
        </p:nvGrpSpPr>
        <p:grpSpPr>
          <a:xfrm>
            <a:off x="658999" y="5163514"/>
            <a:ext cx="2091962" cy="361904"/>
            <a:chOff x="1182322" y="4643104"/>
            <a:chExt cx="2091962" cy="361904"/>
          </a:xfrm>
        </p:grpSpPr>
        <p:sp>
          <p:nvSpPr>
            <p:cNvPr id="860" name="Google Shape;860;p65"/>
            <p:cNvSpPr/>
            <p:nvPr/>
          </p:nvSpPr>
          <p:spPr>
            <a:xfrm>
              <a:off x="1182322" y="464310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61" name="Google Shape;861;p65"/>
            <p:cNvPicPr preferRelativeResize="0"/>
            <p:nvPr/>
          </p:nvPicPr>
          <p:blipFill rotWithShape="1">
            <a:blip r:embed="rId14">
              <a:alphaModFix/>
            </a:blip>
            <a:srcRect/>
            <a:stretch/>
          </p:blipFill>
          <p:spPr>
            <a:xfrm>
              <a:off x="1244205" y="4695826"/>
              <a:ext cx="234204" cy="256462"/>
            </a:xfrm>
            <a:prstGeom prst="rect">
              <a:avLst/>
            </a:prstGeom>
            <a:noFill/>
            <a:ln>
              <a:noFill/>
            </a:ln>
          </p:spPr>
        </p:pic>
        <p:sp>
          <p:nvSpPr>
            <p:cNvPr id="862" name="Google Shape;862;p65">
              <a:hlinkClick r:id="rId15"/>
            </p:cNvPr>
            <p:cNvSpPr txBox="1"/>
            <p:nvPr/>
          </p:nvSpPr>
          <p:spPr>
            <a:xfrm>
              <a:off x="1186284" y="464310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ing.com</a:t>
              </a:r>
              <a:endParaRPr/>
            </a:p>
          </p:txBody>
        </p:sp>
      </p:grpSp>
      <p:grpSp>
        <p:nvGrpSpPr>
          <p:cNvPr id="863" name="Google Shape;863;p65"/>
          <p:cNvGrpSpPr/>
          <p:nvPr/>
        </p:nvGrpSpPr>
        <p:grpSpPr>
          <a:xfrm>
            <a:off x="7512748" y="5163514"/>
            <a:ext cx="2088000" cy="361904"/>
            <a:chOff x="5417448" y="5163514"/>
            <a:chExt cx="2088000" cy="361904"/>
          </a:xfrm>
        </p:grpSpPr>
        <p:sp>
          <p:nvSpPr>
            <p:cNvPr id="864" name="Google Shape;864;p65"/>
            <p:cNvSpPr/>
            <p:nvPr/>
          </p:nvSpPr>
          <p:spPr>
            <a:xfrm>
              <a:off x="5417448"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65" name="Google Shape;865;p65"/>
            <p:cNvPicPr preferRelativeResize="0"/>
            <p:nvPr/>
          </p:nvPicPr>
          <p:blipFill rotWithShape="1">
            <a:blip r:embed="rId16">
              <a:alphaModFix/>
            </a:blip>
            <a:srcRect/>
            <a:stretch/>
          </p:blipFill>
          <p:spPr>
            <a:xfrm>
              <a:off x="5460206" y="5205919"/>
              <a:ext cx="268576" cy="268576"/>
            </a:xfrm>
            <a:prstGeom prst="rect">
              <a:avLst/>
            </a:prstGeom>
            <a:solidFill>
              <a:srgbClr val="A8A8A8"/>
            </a:solidFill>
            <a:ln>
              <a:noFill/>
            </a:ln>
          </p:spPr>
        </p:pic>
        <p:sp>
          <p:nvSpPr>
            <p:cNvPr id="866" name="Google Shape;866;p65">
              <a:hlinkClick r:id="rId17"/>
            </p:cNvPr>
            <p:cNvSpPr txBox="1"/>
            <p:nvPr/>
          </p:nvSpPr>
          <p:spPr>
            <a:xfrm>
              <a:off x="5417448"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Medium.com/ing-blog</a:t>
              </a:r>
              <a:endParaRPr/>
            </a:p>
          </p:txBody>
        </p:sp>
      </p:grpSp>
    </p:spTree>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867"/>
        <p:cNvGrpSpPr/>
        <p:nvPr/>
      </p:nvGrpSpPr>
      <p:grpSpPr>
        <a:xfrm>
          <a:off x="0" y="0"/>
          <a:ext cx="0" cy="0"/>
          <a:chOff x="0" y="0"/>
          <a:chExt cx="0" cy="0"/>
        </a:xfrm>
      </p:grpSpPr>
      <p:pic>
        <p:nvPicPr>
          <p:cNvPr id="868" name="Google Shape;868;p66"/>
          <p:cNvPicPr preferRelativeResize="0"/>
          <p:nvPr/>
        </p:nvPicPr>
        <p:blipFill rotWithShape="1">
          <a:blip r:embed="rId2">
            <a:alphaModFix/>
          </a:blip>
          <a:srcRect/>
          <a:stretch/>
        </p:blipFill>
        <p:spPr>
          <a:xfrm>
            <a:off x="3243000" y="170926"/>
            <a:ext cx="5706000" cy="65588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a:spLocks noGrp="1"/>
          </p:cNvSpPr>
          <p:nvPr>
            <p:ph type="pic" idx="2"/>
          </p:nvPr>
        </p:nvSpPr>
        <p:spPr>
          <a:xfrm>
            <a:off x="5183188" y="987425"/>
            <a:ext cx="6172200" cy="4873625"/>
          </a:xfrm>
          <a:prstGeom prst="rect">
            <a:avLst/>
          </a:prstGeom>
          <a:noFill/>
          <a:ln>
            <a:noFill/>
          </a:ln>
        </p:spPr>
      </p:sp>
      <p:sp>
        <p:nvSpPr>
          <p:cNvPr id="68" name="Google Shape;68;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Verdana"/>
                <a:ea typeface="Verdana"/>
                <a:cs typeface="Verdana"/>
                <a:sym typeface="Verdan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3"/>
          <p:cNvSpPr/>
          <p:nvPr/>
        </p:nvSpPr>
        <p:spPr>
          <a:xfrm>
            <a:off x="-2368598" y="-435426"/>
            <a:ext cx="16929187" cy="7728851"/>
          </a:xfrm>
          <a:prstGeom prst="rect">
            <a:avLst/>
          </a:prstGeom>
          <a:solidFill>
            <a:srgbClr val="FFFFFF">
              <a:alpha val="0"/>
            </a:srgbClr>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grpSp>
        <p:nvGrpSpPr>
          <p:cNvPr id="86" name="Google Shape;86;p23"/>
          <p:cNvGrpSpPr/>
          <p:nvPr/>
        </p:nvGrpSpPr>
        <p:grpSpPr>
          <a:xfrm>
            <a:off x="-435429" y="-435426"/>
            <a:ext cx="13043121" cy="7728852"/>
            <a:chOff x="-435429" y="-435426"/>
            <a:chExt cx="13043121" cy="7728852"/>
          </a:xfrm>
        </p:grpSpPr>
        <p:grpSp>
          <p:nvGrpSpPr>
            <p:cNvPr id="87" name="Google Shape;87;p23"/>
            <p:cNvGrpSpPr/>
            <p:nvPr/>
          </p:nvGrpSpPr>
          <p:grpSpPr>
            <a:xfrm>
              <a:off x="-435429" y="-435426"/>
              <a:ext cx="13043121" cy="7728852"/>
              <a:chOff x="-435429" y="-435426"/>
              <a:chExt cx="13043121" cy="7728852"/>
            </a:xfrm>
          </p:grpSpPr>
          <p:cxnSp>
            <p:nvCxnSpPr>
              <p:cNvPr id="88" name="Google Shape;88;p23"/>
              <p:cNvCxnSpPr/>
              <p:nvPr/>
            </p:nvCxnSpPr>
            <p:spPr>
              <a:xfrm>
                <a:off x="-435429" y="48985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89" name="Google Shape;89;p23"/>
              <p:cNvCxnSpPr/>
              <p:nvPr/>
            </p:nvCxnSpPr>
            <p:spPr>
              <a:xfrm>
                <a:off x="-435429" y="3265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0" name="Google Shape;90;p23"/>
              <p:cNvCxnSpPr/>
              <p:nvPr/>
            </p:nvCxnSpPr>
            <p:spPr>
              <a:xfrm>
                <a:off x="-435429" y="81642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1" name="Google Shape;91;p23"/>
              <p:cNvCxnSpPr/>
              <p:nvPr/>
            </p:nvCxnSpPr>
            <p:spPr>
              <a:xfrm>
                <a:off x="-435429" y="6531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2" name="Google Shape;92;p23"/>
              <p:cNvCxnSpPr/>
              <p:nvPr/>
            </p:nvCxnSpPr>
            <p:spPr>
              <a:xfrm>
                <a:off x="-435429" y="114299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3" name="Google Shape;93;p23"/>
              <p:cNvCxnSpPr/>
              <p:nvPr/>
            </p:nvCxnSpPr>
            <p:spPr>
              <a:xfrm>
                <a:off x="-435429" y="9797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4" name="Google Shape;94;p23"/>
              <p:cNvCxnSpPr/>
              <p:nvPr/>
            </p:nvCxnSpPr>
            <p:spPr>
              <a:xfrm>
                <a:off x="-435429" y="146956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5" name="Google Shape;95;p23"/>
              <p:cNvCxnSpPr/>
              <p:nvPr/>
            </p:nvCxnSpPr>
            <p:spPr>
              <a:xfrm>
                <a:off x="-435429" y="13062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6" name="Google Shape;96;p23"/>
              <p:cNvCxnSpPr/>
              <p:nvPr/>
            </p:nvCxnSpPr>
            <p:spPr>
              <a:xfrm>
                <a:off x="-435429" y="179613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7" name="Google Shape;97;p23"/>
              <p:cNvCxnSpPr/>
              <p:nvPr/>
            </p:nvCxnSpPr>
            <p:spPr>
              <a:xfrm>
                <a:off x="-435429" y="16328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8" name="Google Shape;98;p23"/>
              <p:cNvCxnSpPr/>
              <p:nvPr/>
            </p:nvCxnSpPr>
            <p:spPr>
              <a:xfrm>
                <a:off x="-435429" y="212270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9" name="Google Shape;99;p23"/>
              <p:cNvCxnSpPr/>
              <p:nvPr/>
            </p:nvCxnSpPr>
            <p:spPr>
              <a:xfrm>
                <a:off x="-435429" y="195942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0" name="Google Shape;100;p23"/>
              <p:cNvCxnSpPr/>
              <p:nvPr/>
            </p:nvCxnSpPr>
            <p:spPr>
              <a:xfrm>
                <a:off x="-435429" y="244928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1" name="Google Shape;101;p23"/>
              <p:cNvCxnSpPr/>
              <p:nvPr/>
            </p:nvCxnSpPr>
            <p:spPr>
              <a:xfrm>
                <a:off x="-435429" y="228599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2" name="Google Shape;102;p23"/>
              <p:cNvCxnSpPr/>
              <p:nvPr/>
            </p:nvCxnSpPr>
            <p:spPr>
              <a:xfrm>
                <a:off x="-435429" y="277585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3" name="Google Shape;103;p23"/>
              <p:cNvCxnSpPr/>
              <p:nvPr/>
            </p:nvCxnSpPr>
            <p:spPr>
              <a:xfrm>
                <a:off x="-435429" y="261256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4" name="Google Shape;104;p23"/>
              <p:cNvCxnSpPr/>
              <p:nvPr/>
            </p:nvCxnSpPr>
            <p:spPr>
              <a:xfrm>
                <a:off x="-435429" y="310242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5" name="Google Shape;105;p23"/>
              <p:cNvCxnSpPr/>
              <p:nvPr/>
            </p:nvCxnSpPr>
            <p:spPr>
              <a:xfrm>
                <a:off x="-435429" y="293913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6" name="Google Shape;106;p23"/>
              <p:cNvCxnSpPr/>
              <p:nvPr/>
            </p:nvCxnSpPr>
            <p:spPr>
              <a:xfrm>
                <a:off x="-435429" y="342899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7" name="Google Shape;107;p23"/>
              <p:cNvCxnSpPr/>
              <p:nvPr/>
            </p:nvCxnSpPr>
            <p:spPr>
              <a:xfrm>
                <a:off x="-435429" y="326570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8" name="Google Shape;108;p23"/>
              <p:cNvCxnSpPr/>
              <p:nvPr/>
            </p:nvCxnSpPr>
            <p:spPr>
              <a:xfrm>
                <a:off x="-435429" y="375556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9" name="Google Shape;109;p23"/>
              <p:cNvCxnSpPr/>
              <p:nvPr/>
            </p:nvCxnSpPr>
            <p:spPr>
              <a:xfrm>
                <a:off x="-435429" y="359227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0" name="Google Shape;110;p23"/>
              <p:cNvCxnSpPr/>
              <p:nvPr/>
            </p:nvCxnSpPr>
            <p:spPr>
              <a:xfrm>
                <a:off x="-435429" y="408175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1" name="Google Shape;111;p23"/>
              <p:cNvCxnSpPr/>
              <p:nvPr/>
            </p:nvCxnSpPr>
            <p:spPr>
              <a:xfrm>
                <a:off x="-435429" y="391846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2" name="Google Shape;112;p23"/>
              <p:cNvCxnSpPr/>
              <p:nvPr/>
            </p:nvCxnSpPr>
            <p:spPr>
              <a:xfrm>
                <a:off x="-435429" y="440832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3" name="Google Shape;113;p23"/>
              <p:cNvCxnSpPr/>
              <p:nvPr/>
            </p:nvCxnSpPr>
            <p:spPr>
              <a:xfrm>
                <a:off x="-435429" y="424504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4" name="Google Shape;114;p23"/>
              <p:cNvCxnSpPr/>
              <p:nvPr/>
            </p:nvCxnSpPr>
            <p:spPr>
              <a:xfrm>
                <a:off x="-435429" y="473489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5" name="Google Shape;115;p23"/>
              <p:cNvCxnSpPr/>
              <p:nvPr/>
            </p:nvCxnSpPr>
            <p:spPr>
              <a:xfrm>
                <a:off x="-435429" y="457161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6" name="Google Shape;116;p23"/>
              <p:cNvCxnSpPr/>
              <p:nvPr/>
            </p:nvCxnSpPr>
            <p:spPr>
              <a:xfrm>
                <a:off x="-435429" y="50614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7" name="Google Shape;117;p23"/>
              <p:cNvCxnSpPr/>
              <p:nvPr/>
            </p:nvCxnSpPr>
            <p:spPr>
              <a:xfrm>
                <a:off x="-435429" y="53880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8" name="Google Shape;118;p23"/>
              <p:cNvCxnSpPr/>
              <p:nvPr/>
            </p:nvCxnSpPr>
            <p:spPr>
              <a:xfrm>
                <a:off x="-435429" y="522475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9" name="Google Shape;119;p23"/>
              <p:cNvCxnSpPr/>
              <p:nvPr/>
            </p:nvCxnSpPr>
            <p:spPr>
              <a:xfrm>
                <a:off x="-435429" y="57146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0" name="Google Shape;120;p23"/>
              <p:cNvCxnSpPr/>
              <p:nvPr/>
            </p:nvCxnSpPr>
            <p:spPr>
              <a:xfrm>
                <a:off x="-435429" y="555132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1" name="Google Shape;121;p23"/>
              <p:cNvCxnSpPr/>
              <p:nvPr/>
            </p:nvCxnSpPr>
            <p:spPr>
              <a:xfrm>
                <a:off x="-435429" y="60411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2" name="Google Shape;122;p23"/>
              <p:cNvCxnSpPr/>
              <p:nvPr/>
            </p:nvCxnSpPr>
            <p:spPr>
              <a:xfrm>
                <a:off x="-435429" y="587789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3" name="Google Shape;123;p23"/>
              <p:cNvCxnSpPr/>
              <p:nvPr/>
            </p:nvCxnSpPr>
            <p:spPr>
              <a:xfrm>
                <a:off x="-435429" y="63677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4" name="Google Shape;124;p23"/>
              <p:cNvCxnSpPr/>
              <p:nvPr/>
            </p:nvCxnSpPr>
            <p:spPr>
              <a:xfrm>
                <a:off x="-435429" y="620446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5" name="Google Shape;125;p23"/>
              <p:cNvCxnSpPr/>
              <p:nvPr/>
            </p:nvCxnSpPr>
            <p:spPr>
              <a:xfrm>
                <a:off x="49427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6" name="Google Shape;126;p23"/>
              <p:cNvCxnSpPr/>
              <p:nvPr/>
            </p:nvCxnSpPr>
            <p:spPr>
              <a:xfrm>
                <a:off x="32951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7" name="Google Shape;127;p23"/>
              <p:cNvCxnSpPr/>
              <p:nvPr/>
            </p:nvCxnSpPr>
            <p:spPr>
              <a:xfrm>
                <a:off x="82378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8" name="Google Shape;128;p23"/>
              <p:cNvCxnSpPr/>
              <p:nvPr/>
            </p:nvCxnSpPr>
            <p:spPr>
              <a:xfrm>
                <a:off x="65902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9" name="Google Shape;129;p23"/>
              <p:cNvCxnSpPr/>
              <p:nvPr/>
            </p:nvCxnSpPr>
            <p:spPr>
              <a:xfrm>
                <a:off x="115330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0" name="Google Shape;130;p23"/>
              <p:cNvCxnSpPr/>
              <p:nvPr/>
            </p:nvCxnSpPr>
            <p:spPr>
              <a:xfrm>
                <a:off x="98854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1" name="Google Shape;131;p23"/>
              <p:cNvCxnSpPr/>
              <p:nvPr/>
            </p:nvCxnSpPr>
            <p:spPr>
              <a:xfrm>
                <a:off x="148281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2" name="Google Shape;132;p23"/>
              <p:cNvCxnSpPr/>
              <p:nvPr/>
            </p:nvCxnSpPr>
            <p:spPr>
              <a:xfrm>
                <a:off x="131805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3" name="Google Shape;133;p23"/>
              <p:cNvCxnSpPr/>
              <p:nvPr/>
            </p:nvCxnSpPr>
            <p:spPr>
              <a:xfrm>
                <a:off x="181232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4" name="Google Shape;134;p23"/>
              <p:cNvCxnSpPr/>
              <p:nvPr/>
            </p:nvCxnSpPr>
            <p:spPr>
              <a:xfrm>
                <a:off x="164757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5" name="Google Shape;135;p23"/>
              <p:cNvCxnSpPr/>
              <p:nvPr/>
            </p:nvCxnSpPr>
            <p:spPr>
              <a:xfrm>
                <a:off x="214184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6" name="Google Shape;136;p23"/>
              <p:cNvCxnSpPr/>
              <p:nvPr/>
            </p:nvCxnSpPr>
            <p:spPr>
              <a:xfrm>
                <a:off x="197708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7" name="Google Shape;137;p23"/>
              <p:cNvCxnSpPr/>
              <p:nvPr/>
            </p:nvCxnSpPr>
            <p:spPr>
              <a:xfrm>
                <a:off x="247135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8" name="Google Shape;138;p23"/>
              <p:cNvCxnSpPr/>
              <p:nvPr/>
            </p:nvCxnSpPr>
            <p:spPr>
              <a:xfrm>
                <a:off x="230659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9" name="Google Shape;139;p23"/>
              <p:cNvCxnSpPr/>
              <p:nvPr/>
            </p:nvCxnSpPr>
            <p:spPr>
              <a:xfrm>
                <a:off x="280087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0" name="Google Shape;140;p23"/>
              <p:cNvCxnSpPr/>
              <p:nvPr/>
            </p:nvCxnSpPr>
            <p:spPr>
              <a:xfrm>
                <a:off x="263611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1" name="Google Shape;141;p23"/>
              <p:cNvCxnSpPr/>
              <p:nvPr/>
            </p:nvCxnSpPr>
            <p:spPr>
              <a:xfrm>
                <a:off x="313038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2" name="Google Shape;142;p23"/>
              <p:cNvCxnSpPr/>
              <p:nvPr/>
            </p:nvCxnSpPr>
            <p:spPr>
              <a:xfrm>
                <a:off x="296562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3" name="Google Shape;143;p23"/>
              <p:cNvCxnSpPr/>
              <p:nvPr/>
            </p:nvCxnSpPr>
            <p:spPr>
              <a:xfrm>
                <a:off x="345989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4" name="Google Shape;144;p23"/>
              <p:cNvCxnSpPr/>
              <p:nvPr/>
            </p:nvCxnSpPr>
            <p:spPr>
              <a:xfrm>
                <a:off x="329514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5" name="Google Shape;145;p23"/>
              <p:cNvCxnSpPr/>
              <p:nvPr/>
            </p:nvCxnSpPr>
            <p:spPr>
              <a:xfrm>
                <a:off x="378941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6" name="Google Shape;146;p23"/>
              <p:cNvCxnSpPr/>
              <p:nvPr/>
            </p:nvCxnSpPr>
            <p:spPr>
              <a:xfrm>
                <a:off x="362465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7" name="Google Shape;147;p23"/>
              <p:cNvCxnSpPr/>
              <p:nvPr/>
            </p:nvCxnSpPr>
            <p:spPr>
              <a:xfrm>
                <a:off x="411892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8" name="Google Shape;148;p23"/>
              <p:cNvCxnSpPr/>
              <p:nvPr/>
            </p:nvCxnSpPr>
            <p:spPr>
              <a:xfrm>
                <a:off x="395416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9" name="Google Shape;149;p23"/>
              <p:cNvCxnSpPr/>
              <p:nvPr/>
            </p:nvCxnSpPr>
            <p:spPr>
              <a:xfrm>
                <a:off x="444844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0" name="Google Shape;150;p23"/>
              <p:cNvCxnSpPr/>
              <p:nvPr/>
            </p:nvCxnSpPr>
            <p:spPr>
              <a:xfrm>
                <a:off x="428368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1" name="Google Shape;151;p23"/>
              <p:cNvCxnSpPr/>
              <p:nvPr/>
            </p:nvCxnSpPr>
            <p:spPr>
              <a:xfrm>
                <a:off x="477795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2" name="Google Shape;152;p23"/>
              <p:cNvCxnSpPr/>
              <p:nvPr/>
            </p:nvCxnSpPr>
            <p:spPr>
              <a:xfrm>
                <a:off x="461319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3" name="Google Shape;153;p23"/>
              <p:cNvCxnSpPr/>
              <p:nvPr/>
            </p:nvCxnSpPr>
            <p:spPr>
              <a:xfrm>
                <a:off x="510746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4" name="Google Shape;154;p23"/>
              <p:cNvCxnSpPr/>
              <p:nvPr/>
            </p:nvCxnSpPr>
            <p:spPr>
              <a:xfrm>
                <a:off x="494271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5" name="Google Shape;155;p23"/>
              <p:cNvCxnSpPr/>
              <p:nvPr/>
            </p:nvCxnSpPr>
            <p:spPr>
              <a:xfrm>
                <a:off x="543698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6" name="Google Shape;156;p23"/>
              <p:cNvCxnSpPr/>
              <p:nvPr/>
            </p:nvCxnSpPr>
            <p:spPr>
              <a:xfrm>
                <a:off x="527222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7" name="Google Shape;157;p23"/>
              <p:cNvCxnSpPr/>
              <p:nvPr/>
            </p:nvCxnSpPr>
            <p:spPr>
              <a:xfrm>
                <a:off x="576649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8" name="Google Shape;158;p23"/>
              <p:cNvCxnSpPr/>
              <p:nvPr/>
            </p:nvCxnSpPr>
            <p:spPr>
              <a:xfrm>
                <a:off x="560173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9" name="Google Shape;159;p23"/>
              <p:cNvCxnSpPr/>
              <p:nvPr/>
            </p:nvCxnSpPr>
            <p:spPr>
              <a:xfrm>
                <a:off x="609601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0" name="Google Shape;160;p23"/>
              <p:cNvCxnSpPr/>
              <p:nvPr/>
            </p:nvCxnSpPr>
            <p:spPr>
              <a:xfrm>
                <a:off x="593125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1" name="Google Shape;161;p23"/>
              <p:cNvCxnSpPr/>
              <p:nvPr/>
            </p:nvCxnSpPr>
            <p:spPr>
              <a:xfrm>
                <a:off x="642552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2" name="Google Shape;162;p23"/>
              <p:cNvCxnSpPr/>
              <p:nvPr/>
            </p:nvCxnSpPr>
            <p:spPr>
              <a:xfrm>
                <a:off x="626076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3" name="Google Shape;163;p23"/>
              <p:cNvCxnSpPr/>
              <p:nvPr/>
            </p:nvCxnSpPr>
            <p:spPr>
              <a:xfrm>
                <a:off x="659028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4" name="Google Shape;164;p23"/>
              <p:cNvCxnSpPr/>
              <p:nvPr/>
            </p:nvCxnSpPr>
            <p:spPr>
              <a:xfrm>
                <a:off x="691979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5" name="Google Shape;165;p23"/>
              <p:cNvCxnSpPr/>
              <p:nvPr/>
            </p:nvCxnSpPr>
            <p:spPr>
              <a:xfrm>
                <a:off x="675503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6" name="Google Shape;166;p23"/>
              <p:cNvCxnSpPr/>
              <p:nvPr/>
            </p:nvCxnSpPr>
            <p:spPr>
              <a:xfrm>
                <a:off x="724930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7" name="Google Shape;167;p23"/>
              <p:cNvCxnSpPr/>
              <p:nvPr/>
            </p:nvCxnSpPr>
            <p:spPr>
              <a:xfrm>
                <a:off x="708455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8" name="Google Shape;168;p23"/>
              <p:cNvCxnSpPr/>
              <p:nvPr/>
            </p:nvCxnSpPr>
            <p:spPr>
              <a:xfrm>
                <a:off x="757882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9" name="Google Shape;169;p23"/>
              <p:cNvCxnSpPr/>
              <p:nvPr/>
            </p:nvCxnSpPr>
            <p:spPr>
              <a:xfrm>
                <a:off x="741406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0" name="Google Shape;170;p23"/>
              <p:cNvCxnSpPr/>
              <p:nvPr/>
            </p:nvCxnSpPr>
            <p:spPr>
              <a:xfrm>
                <a:off x="790833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1" name="Google Shape;171;p23"/>
              <p:cNvCxnSpPr/>
              <p:nvPr/>
            </p:nvCxnSpPr>
            <p:spPr>
              <a:xfrm>
                <a:off x="774357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2" name="Google Shape;172;p23"/>
              <p:cNvCxnSpPr/>
              <p:nvPr/>
            </p:nvCxnSpPr>
            <p:spPr>
              <a:xfrm>
                <a:off x="823785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3" name="Google Shape;173;p23"/>
              <p:cNvCxnSpPr/>
              <p:nvPr/>
            </p:nvCxnSpPr>
            <p:spPr>
              <a:xfrm>
                <a:off x="807309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4" name="Google Shape;174;p23"/>
              <p:cNvCxnSpPr/>
              <p:nvPr/>
            </p:nvCxnSpPr>
            <p:spPr>
              <a:xfrm>
                <a:off x="856736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5" name="Google Shape;175;p23"/>
              <p:cNvCxnSpPr/>
              <p:nvPr/>
            </p:nvCxnSpPr>
            <p:spPr>
              <a:xfrm>
                <a:off x="840260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6" name="Google Shape;176;p23"/>
              <p:cNvCxnSpPr/>
              <p:nvPr/>
            </p:nvCxnSpPr>
            <p:spPr>
              <a:xfrm>
                <a:off x="889687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7" name="Google Shape;177;p23"/>
              <p:cNvCxnSpPr/>
              <p:nvPr/>
            </p:nvCxnSpPr>
            <p:spPr>
              <a:xfrm>
                <a:off x="873212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8" name="Google Shape;178;p23"/>
              <p:cNvCxnSpPr/>
              <p:nvPr/>
            </p:nvCxnSpPr>
            <p:spPr>
              <a:xfrm>
                <a:off x="922639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9" name="Google Shape;179;p23"/>
              <p:cNvCxnSpPr/>
              <p:nvPr/>
            </p:nvCxnSpPr>
            <p:spPr>
              <a:xfrm>
                <a:off x="906163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0" name="Google Shape;180;p23"/>
              <p:cNvCxnSpPr/>
              <p:nvPr/>
            </p:nvCxnSpPr>
            <p:spPr>
              <a:xfrm>
                <a:off x="955590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1" name="Google Shape;181;p23"/>
              <p:cNvCxnSpPr/>
              <p:nvPr/>
            </p:nvCxnSpPr>
            <p:spPr>
              <a:xfrm>
                <a:off x="939114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2" name="Google Shape;182;p23"/>
              <p:cNvCxnSpPr/>
              <p:nvPr/>
            </p:nvCxnSpPr>
            <p:spPr>
              <a:xfrm>
                <a:off x="988542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3" name="Google Shape;183;p23"/>
              <p:cNvCxnSpPr/>
              <p:nvPr/>
            </p:nvCxnSpPr>
            <p:spPr>
              <a:xfrm>
                <a:off x="972066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4" name="Google Shape;184;p23"/>
              <p:cNvCxnSpPr/>
              <p:nvPr/>
            </p:nvCxnSpPr>
            <p:spPr>
              <a:xfrm>
                <a:off x="1021493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5" name="Google Shape;185;p23"/>
              <p:cNvCxnSpPr/>
              <p:nvPr/>
            </p:nvCxnSpPr>
            <p:spPr>
              <a:xfrm>
                <a:off x="1005017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6" name="Google Shape;186;p23"/>
              <p:cNvCxnSpPr/>
              <p:nvPr/>
            </p:nvCxnSpPr>
            <p:spPr>
              <a:xfrm>
                <a:off x="1054444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7" name="Google Shape;187;p23"/>
              <p:cNvCxnSpPr/>
              <p:nvPr/>
            </p:nvCxnSpPr>
            <p:spPr>
              <a:xfrm>
                <a:off x="1037969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8" name="Google Shape;188;p23"/>
              <p:cNvCxnSpPr/>
              <p:nvPr/>
            </p:nvCxnSpPr>
            <p:spPr>
              <a:xfrm>
                <a:off x="1087396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9" name="Google Shape;189;p23"/>
              <p:cNvCxnSpPr/>
              <p:nvPr/>
            </p:nvCxnSpPr>
            <p:spPr>
              <a:xfrm>
                <a:off x="1070920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0" name="Google Shape;190;p23"/>
              <p:cNvCxnSpPr/>
              <p:nvPr/>
            </p:nvCxnSpPr>
            <p:spPr>
              <a:xfrm>
                <a:off x="1120347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1" name="Google Shape;191;p23"/>
              <p:cNvCxnSpPr/>
              <p:nvPr/>
            </p:nvCxnSpPr>
            <p:spPr>
              <a:xfrm>
                <a:off x="1103871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2" name="Google Shape;192;p23"/>
              <p:cNvCxnSpPr/>
              <p:nvPr/>
            </p:nvCxnSpPr>
            <p:spPr>
              <a:xfrm>
                <a:off x="1153299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3" name="Google Shape;193;p23"/>
              <p:cNvCxnSpPr/>
              <p:nvPr/>
            </p:nvCxnSpPr>
            <p:spPr>
              <a:xfrm>
                <a:off x="1136823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4" name="Google Shape;194;p23"/>
              <p:cNvCxnSpPr/>
              <p:nvPr/>
            </p:nvCxnSpPr>
            <p:spPr>
              <a:xfrm>
                <a:off x="1186250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5" name="Google Shape;195;p23"/>
              <p:cNvCxnSpPr/>
              <p:nvPr/>
            </p:nvCxnSpPr>
            <p:spPr>
              <a:xfrm>
                <a:off x="1169774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6" name="Google Shape;196;p23"/>
              <p:cNvCxnSpPr/>
              <p:nvPr/>
            </p:nvCxnSpPr>
            <p:spPr>
              <a:xfrm>
                <a:off x="12481692" y="48985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7" name="Google Shape;197;p23"/>
              <p:cNvCxnSpPr/>
              <p:nvPr/>
            </p:nvCxnSpPr>
            <p:spPr>
              <a:xfrm>
                <a:off x="12481692" y="3265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8" name="Google Shape;198;p23"/>
              <p:cNvCxnSpPr/>
              <p:nvPr/>
            </p:nvCxnSpPr>
            <p:spPr>
              <a:xfrm>
                <a:off x="12481692" y="81642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9" name="Google Shape;199;p23"/>
              <p:cNvCxnSpPr/>
              <p:nvPr/>
            </p:nvCxnSpPr>
            <p:spPr>
              <a:xfrm>
                <a:off x="12481692" y="6531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0" name="Google Shape;200;p23"/>
              <p:cNvCxnSpPr/>
              <p:nvPr/>
            </p:nvCxnSpPr>
            <p:spPr>
              <a:xfrm>
                <a:off x="12481692" y="114299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1" name="Google Shape;201;p23"/>
              <p:cNvCxnSpPr/>
              <p:nvPr/>
            </p:nvCxnSpPr>
            <p:spPr>
              <a:xfrm>
                <a:off x="12481692" y="9797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2" name="Google Shape;202;p23"/>
              <p:cNvCxnSpPr/>
              <p:nvPr/>
            </p:nvCxnSpPr>
            <p:spPr>
              <a:xfrm>
                <a:off x="12481692" y="146956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3" name="Google Shape;203;p23"/>
              <p:cNvCxnSpPr/>
              <p:nvPr/>
            </p:nvCxnSpPr>
            <p:spPr>
              <a:xfrm>
                <a:off x="12481692" y="13062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4" name="Google Shape;204;p23"/>
              <p:cNvCxnSpPr/>
              <p:nvPr/>
            </p:nvCxnSpPr>
            <p:spPr>
              <a:xfrm>
                <a:off x="12481692" y="179613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5" name="Google Shape;205;p23"/>
              <p:cNvCxnSpPr/>
              <p:nvPr/>
            </p:nvCxnSpPr>
            <p:spPr>
              <a:xfrm>
                <a:off x="12481692" y="16328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6" name="Google Shape;206;p23"/>
              <p:cNvCxnSpPr/>
              <p:nvPr/>
            </p:nvCxnSpPr>
            <p:spPr>
              <a:xfrm>
                <a:off x="12481692" y="212270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7" name="Google Shape;207;p23"/>
              <p:cNvCxnSpPr/>
              <p:nvPr/>
            </p:nvCxnSpPr>
            <p:spPr>
              <a:xfrm>
                <a:off x="12481692" y="195942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8" name="Google Shape;208;p23"/>
              <p:cNvCxnSpPr/>
              <p:nvPr/>
            </p:nvCxnSpPr>
            <p:spPr>
              <a:xfrm>
                <a:off x="12481692" y="244928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9" name="Google Shape;209;p23"/>
              <p:cNvCxnSpPr/>
              <p:nvPr/>
            </p:nvCxnSpPr>
            <p:spPr>
              <a:xfrm>
                <a:off x="12481692" y="228599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0" name="Google Shape;210;p23"/>
              <p:cNvCxnSpPr/>
              <p:nvPr/>
            </p:nvCxnSpPr>
            <p:spPr>
              <a:xfrm>
                <a:off x="12481692" y="277585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1" name="Google Shape;211;p23"/>
              <p:cNvCxnSpPr/>
              <p:nvPr/>
            </p:nvCxnSpPr>
            <p:spPr>
              <a:xfrm>
                <a:off x="12481692" y="261256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2" name="Google Shape;212;p23"/>
              <p:cNvCxnSpPr/>
              <p:nvPr/>
            </p:nvCxnSpPr>
            <p:spPr>
              <a:xfrm>
                <a:off x="12481692" y="310242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3" name="Google Shape;213;p23"/>
              <p:cNvCxnSpPr/>
              <p:nvPr/>
            </p:nvCxnSpPr>
            <p:spPr>
              <a:xfrm>
                <a:off x="12481692" y="293913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4" name="Google Shape;214;p23"/>
              <p:cNvCxnSpPr/>
              <p:nvPr/>
            </p:nvCxnSpPr>
            <p:spPr>
              <a:xfrm>
                <a:off x="12481692" y="342899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5" name="Google Shape;215;p23"/>
              <p:cNvCxnSpPr/>
              <p:nvPr/>
            </p:nvCxnSpPr>
            <p:spPr>
              <a:xfrm>
                <a:off x="12481692" y="326570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6" name="Google Shape;216;p23"/>
              <p:cNvCxnSpPr/>
              <p:nvPr/>
            </p:nvCxnSpPr>
            <p:spPr>
              <a:xfrm>
                <a:off x="12481692" y="375556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7" name="Google Shape;217;p23"/>
              <p:cNvCxnSpPr/>
              <p:nvPr/>
            </p:nvCxnSpPr>
            <p:spPr>
              <a:xfrm>
                <a:off x="12481692" y="359227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8" name="Google Shape;218;p23"/>
              <p:cNvCxnSpPr/>
              <p:nvPr/>
            </p:nvCxnSpPr>
            <p:spPr>
              <a:xfrm>
                <a:off x="12481692" y="408175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9" name="Google Shape;219;p23"/>
              <p:cNvCxnSpPr/>
              <p:nvPr/>
            </p:nvCxnSpPr>
            <p:spPr>
              <a:xfrm>
                <a:off x="12481692" y="391846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0" name="Google Shape;220;p23"/>
              <p:cNvCxnSpPr/>
              <p:nvPr/>
            </p:nvCxnSpPr>
            <p:spPr>
              <a:xfrm>
                <a:off x="12481692" y="440832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1" name="Google Shape;221;p23"/>
              <p:cNvCxnSpPr/>
              <p:nvPr/>
            </p:nvCxnSpPr>
            <p:spPr>
              <a:xfrm>
                <a:off x="12481692" y="424504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2" name="Google Shape;222;p23"/>
              <p:cNvCxnSpPr/>
              <p:nvPr/>
            </p:nvCxnSpPr>
            <p:spPr>
              <a:xfrm>
                <a:off x="12481692" y="473489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3" name="Google Shape;223;p23"/>
              <p:cNvCxnSpPr/>
              <p:nvPr/>
            </p:nvCxnSpPr>
            <p:spPr>
              <a:xfrm>
                <a:off x="12481692" y="457161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4" name="Google Shape;224;p23"/>
              <p:cNvCxnSpPr/>
              <p:nvPr/>
            </p:nvCxnSpPr>
            <p:spPr>
              <a:xfrm>
                <a:off x="12481692" y="50614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5" name="Google Shape;225;p23"/>
              <p:cNvCxnSpPr/>
              <p:nvPr/>
            </p:nvCxnSpPr>
            <p:spPr>
              <a:xfrm>
                <a:off x="12481692" y="53880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6" name="Google Shape;226;p23"/>
              <p:cNvCxnSpPr/>
              <p:nvPr/>
            </p:nvCxnSpPr>
            <p:spPr>
              <a:xfrm>
                <a:off x="12481692" y="522475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7" name="Google Shape;227;p23"/>
              <p:cNvCxnSpPr/>
              <p:nvPr/>
            </p:nvCxnSpPr>
            <p:spPr>
              <a:xfrm>
                <a:off x="12481692" y="57146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8" name="Google Shape;228;p23"/>
              <p:cNvCxnSpPr/>
              <p:nvPr/>
            </p:nvCxnSpPr>
            <p:spPr>
              <a:xfrm>
                <a:off x="12481692" y="555132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9" name="Google Shape;229;p23"/>
              <p:cNvCxnSpPr/>
              <p:nvPr/>
            </p:nvCxnSpPr>
            <p:spPr>
              <a:xfrm>
                <a:off x="12481692" y="60411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0" name="Google Shape;230;p23"/>
              <p:cNvCxnSpPr/>
              <p:nvPr/>
            </p:nvCxnSpPr>
            <p:spPr>
              <a:xfrm>
                <a:off x="12481692" y="587789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1" name="Google Shape;231;p23"/>
              <p:cNvCxnSpPr/>
              <p:nvPr/>
            </p:nvCxnSpPr>
            <p:spPr>
              <a:xfrm>
                <a:off x="12481692" y="63677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2" name="Google Shape;232;p23"/>
              <p:cNvCxnSpPr/>
              <p:nvPr/>
            </p:nvCxnSpPr>
            <p:spPr>
              <a:xfrm>
                <a:off x="12481692" y="620446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3" name="Google Shape;233;p23"/>
              <p:cNvCxnSpPr/>
              <p:nvPr/>
            </p:nvCxnSpPr>
            <p:spPr>
              <a:xfrm>
                <a:off x="49427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4" name="Google Shape;234;p23"/>
              <p:cNvCxnSpPr/>
              <p:nvPr/>
            </p:nvCxnSpPr>
            <p:spPr>
              <a:xfrm>
                <a:off x="32951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5" name="Google Shape;235;p23"/>
              <p:cNvCxnSpPr/>
              <p:nvPr/>
            </p:nvCxnSpPr>
            <p:spPr>
              <a:xfrm>
                <a:off x="82378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6" name="Google Shape;236;p23"/>
              <p:cNvCxnSpPr/>
              <p:nvPr/>
            </p:nvCxnSpPr>
            <p:spPr>
              <a:xfrm>
                <a:off x="65902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7" name="Google Shape;237;p23"/>
              <p:cNvCxnSpPr/>
              <p:nvPr/>
            </p:nvCxnSpPr>
            <p:spPr>
              <a:xfrm>
                <a:off x="115330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8" name="Google Shape;238;p23"/>
              <p:cNvCxnSpPr/>
              <p:nvPr/>
            </p:nvCxnSpPr>
            <p:spPr>
              <a:xfrm>
                <a:off x="98854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9" name="Google Shape;239;p23"/>
              <p:cNvCxnSpPr/>
              <p:nvPr/>
            </p:nvCxnSpPr>
            <p:spPr>
              <a:xfrm>
                <a:off x="148281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0" name="Google Shape;240;p23"/>
              <p:cNvCxnSpPr/>
              <p:nvPr/>
            </p:nvCxnSpPr>
            <p:spPr>
              <a:xfrm>
                <a:off x="131805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1" name="Google Shape;241;p23"/>
              <p:cNvCxnSpPr/>
              <p:nvPr/>
            </p:nvCxnSpPr>
            <p:spPr>
              <a:xfrm>
                <a:off x="181232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2" name="Google Shape;242;p23"/>
              <p:cNvCxnSpPr/>
              <p:nvPr/>
            </p:nvCxnSpPr>
            <p:spPr>
              <a:xfrm>
                <a:off x="164757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3" name="Google Shape;243;p23"/>
              <p:cNvCxnSpPr/>
              <p:nvPr/>
            </p:nvCxnSpPr>
            <p:spPr>
              <a:xfrm>
                <a:off x="214184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4" name="Google Shape;244;p23"/>
              <p:cNvCxnSpPr/>
              <p:nvPr/>
            </p:nvCxnSpPr>
            <p:spPr>
              <a:xfrm>
                <a:off x="197708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5" name="Google Shape;245;p23"/>
              <p:cNvCxnSpPr/>
              <p:nvPr/>
            </p:nvCxnSpPr>
            <p:spPr>
              <a:xfrm>
                <a:off x="247135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6" name="Google Shape;246;p23"/>
              <p:cNvCxnSpPr/>
              <p:nvPr/>
            </p:nvCxnSpPr>
            <p:spPr>
              <a:xfrm>
                <a:off x="230659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7" name="Google Shape;247;p23"/>
              <p:cNvCxnSpPr/>
              <p:nvPr/>
            </p:nvCxnSpPr>
            <p:spPr>
              <a:xfrm>
                <a:off x="280087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8" name="Google Shape;248;p23"/>
              <p:cNvCxnSpPr/>
              <p:nvPr/>
            </p:nvCxnSpPr>
            <p:spPr>
              <a:xfrm>
                <a:off x="263611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9" name="Google Shape;249;p23"/>
              <p:cNvCxnSpPr/>
              <p:nvPr/>
            </p:nvCxnSpPr>
            <p:spPr>
              <a:xfrm>
                <a:off x="313038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0" name="Google Shape;250;p23"/>
              <p:cNvCxnSpPr/>
              <p:nvPr/>
            </p:nvCxnSpPr>
            <p:spPr>
              <a:xfrm>
                <a:off x="296562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1" name="Google Shape;251;p23"/>
              <p:cNvCxnSpPr/>
              <p:nvPr/>
            </p:nvCxnSpPr>
            <p:spPr>
              <a:xfrm>
                <a:off x="345989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2" name="Google Shape;252;p23"/>
              <p:cNvCxnSpPr/>
              <p:nvPr/>
            </p:nvCxnSpPr>
            <p:spPr>
              <a:xfrm>
                <a:off x="329514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3" name="Google Shape;253;p23"/>
              <p:cNvCxnSpPr/>
              <p:nvPr/>
            </p:nvCxnSpPr>
            <p:spPr>
              <a:xfrm>
                <a:off x="378941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4" name="Google Shape;254;p23"/>
              <p:cNvCxnSpPr/>
              <p:nvPr/>
            </p:nvCxnSpPr>
            <p:spPr>
              <a:xfrm>
                <a:off x="362465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5" name="Google Shape;255;p23"/>
              <p:cNvCxnSpPr/>
              <p:nvPr/>
            </p:nvCxnSpPr>
            <p:spPr>
              <a:xfrm>
                <a:off x="411892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6" name="Google Shape;256;p23"/>
              <p:cNvCxnSpPr/>
              <p:nvPr/>
            </p:nvCxnSpPr>
            <p:spPr>
              <a:xfrm>
                <a:off x="395416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7" name="Google Shape;257;p23"/>
              <p:cNvCxnSpPr/>
              <p:nvPr/>
            </p:nvCxnSpPr>
            <p:spPr>
              <a:xfrm>
                <a:off x="444844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8" name="Google Shape;258;p23"/>
              <p:cNvCxnSpPr/>
              <p:nvPr/>
            </p:nvCxnSpPr>
            <p:spPr>
              <a:xfrm>
                <a:off x="428368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9" name="Google Shape;259;p23"/>
              <p:cNvCxnSpPr/>
              <p:nvPr/>
            </p:nvCxnSpPr>
            <p:spPr>
              <a:xfrm>
                <a:off x="477795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0" name="Google Shape;260;p23"/>
              <p:cNvCxnSpPr/>
              <p:nvPr/>
            </p:nvCxnSpPr>
            <p:spPr>
              <a:xfrm>
                <a:off x="461319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1" name="Google Shape;261;p23"/>
              <p:cNvCxnSpPr/>
              <p:nvPr/>
            </p:nvCxnSpPr>
            <p:spPr>
              <a:xfrm>
                <a:off x="510746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2" name="Google Shape;262;p23"/>
              <p:cNvCxnSpPr/>
              <p:nvPr/>
            </p:nvCxnSpPr>
            <p:spPr>
              <a:xfrm>
                <a:off x="494271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3" name="Google Shape;263;p23"/>
              <p:cNvCxnSpPr/>
              <p:nvPr/>
            </p:nvCxnSpPr>
            <p:spPr>
              <a:xfrm>
                <a:off x="543698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4" name="Google Shape;264;p23"/>
              <p:cNvCxnSpPr/>
              <p:nvPr/>
            </p:nvCxnSpPr>
            <p:spPr>
              <a:xfrm>
                <a:off x="527222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5" name="Google Shape;265;p23"/>
              <p:cNvCxnSpPr/>
              <p:nvPr/>
            </p:nvCxnSpPr>
            <p:spPr>
              <a:xfrm>
                <a:off x="576649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6" name="Google Shape;266;p23"/>
              <p:cNvCxnSpPr/>
              <p:nvPr/>
            </p:nvCxnSpPr>
            <p:spPr>
              <a:xfrm>
                <a:off x="560173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7" name="Google Shape;267;p23"/>
              <p:cNvCxnSpPr/>
              <p:nvPr/>
            </p:nvCxnSpPr>
            <p:spPr>
              <a:xfrm>
                <a:off x="609601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8" name="Google Shape;268;p23"/>
              <p:cNvCxnSpPr/>
              <p:nvPr/>
            </p:nvCxnSpPr>
            <p:spPr>
              <a:xfrm>
                <a:off x="593125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9" name="Google Shape;269;p23"/>
              <p:cNvCxnSpPr/>
              <p:nvPr/>
            </p:nvCxnSpPr>
            <p:spPr>
              <a:xfrm>
                <a:off x="642552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0" name="Google Shape;270;p23"/>
              <p:cNvCxnSpPr/>
              <p:nvPr/>
            </p:nvCxnSpPr>
            <p:spPr>
              <a:xfrm>
                <a:off x="626076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1" name="Google Shape;271;p23"/>
              <p:cNvCxnSpPr/>
              <p:nvPr/>
            </p:nvCxnSpPr>
            <p:spPr>
              <a:xfrm>
                <a:off x="659028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2" name="Google Shape;272;p23"/>
              <p:cNvCxnSpPr/>
              <p:nvPr/>
            </p:nvCxnSpPr>
            <p:spPr>
              <a:xfrm>
                <a:off x="691979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3" name="Google Shape;273;p23"/>
              <p:cNvCxnSpPr/>
              <p:nvPr/>
            </p:nvCxnSpPr>
            <p:spPr>
              <a:xfrm>
                <a:off x="675503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4" name="Google Shape;274;p23"/>
              <p:cNvCxnSpPr/>
              <p:nvPr/>
            </p:nvCxnSpPr>
            <p:spPr>
              <a:xfrm>
                <a:off x="724930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5" name="Google Shape;275;p23"/>
              <p:cNvCxnSpPr/>
              <p:nvPr/>
            </p:nvCxnSpPr>
            <p:spPr>
              <a:xfrm>
                <a:off x="708455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6" name="Google Shape;276;p23"/>
              <p:cNvCxnSpPr/>
              <p:nvPr/>
            </p:nvCxnSpPr>
            <p:spPr>
              <a:xfrm>
                <a:off x="757882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7" name="Google Shape;277;p23"/>
              <p:cNvCxnSpPr/>
              <p:nvPr/>
            </p:nvCxnSpPr>
            <p:spPr>
              <a:xfrm>
                <a:off x="741406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8" name="Google Shape;278;p23"/>
              <p:cNvCxnSpPr/>
              <p:nvPr/>
            </p:nvCxnSpPr>
            <p:spPr>
              <a:xfrm>
                <a:off x="790833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9" name="Google Shape;279;p23"/>
              <p:cNvCxnSpPr/>
              <p:nvPr/>
            </p:nvCxnSpPr>
            <p:spPr>
              <a:xfrm>
                <a:off x="774357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0" name="Google Shape;280;p23"/>
              <p:cNvCxnSpPr/>
              <p:nvPr/>
            </p:nvCxnSpPr>
            <p:spPr>
              <a:xfrm>
                <a:off x="823785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1" name="Google Shape;281;p23"/>
              <p:cNvCxnSpPr/>
              <p:nvPr/>
            </p:nvCxnSpPr>
            <p:spPr>
              <a:xfrm>
                <a:off x="807309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2" name="Google Shape;282;p23"/>
              <p:cNvCxnSpPr/>
              <p:nvPr/>
            </p:nvCxnSpPr>
            <p:spPr>
              <a:xfrm>
                <a:off x="856736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3" name="Google Shape;283;p23"/>
              <p:cNvCxnSpPr/>
              <p:nvPr/>
            </p:nvCxnSpPr>
            <p:spPr>
              <a:xfrm>
                <a:off x="840260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4" name="Google Shape;284;p23"/>
              <p:cNvCxnSpPr/>
              <p:nvPr/>
            </p:nvCxnSpPr>
            <p:spPr>
              <a:xfrm>
                <a:off x="889687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5" name="Google Shape;285;p23"/>
              <p:cNvCxnSpPr/>
              <p:nvPr/>
            </p:nvCxnSpPr>
            <p:spPr>
              <a:xfrm>
                <a:off x="873212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6" name="Google Shape;286;p23"/>
              <p:cNvCxnSpPr/>
              <p:nvPr/>
            </p:nvCxnSpPr>
            <p:spPr>
              <a:xfrm>
                <a:off x="922639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7" name="Google Shape;287;p23"/>
              <p:cNvCxnSpPr/>
              <p:nvPr/>
            </p:nvCxnSpPr>
            <p:spPr>
              <a:xfrm>
                <a:off x="906163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8" name="Google Shape;288;p23"/>
              <p:cNvCxnSpPr/>
              <p:nvPr/>
            </p:nvCxnSpPr>
            <p:spPr>
              <a:xfrm>
                <a:off x="955590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9" name="Google Shape;289;p23"/>
              <p:cNvCxnSpPr/>
              <p:nvPr/>
            </p:nvCxnSpPr>
            <p:spPr>
              <a:xfrm>
                <a:off x="939114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0" name="Google Shape;290;p23"/>
              <p:cNvCxnSpPr/>
              <p:nvPr/>
            </p:nvCxnSpPr>
            <p:spPr>
              <a:xfrm>
                <a:off x="988542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1" name="Google Shape;291;p23"/>
              <p:cNvCxnSpPr/>
              <p:nvPr/>
            </p:nvCxnSpPr>
            <p:spPr>
              <a:xfrm>
                <a:off x="972066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2" name="Google Shape;292;p23"/>
              <p:cNvCxnSpPr/>
              <p:nvPr/>
            </p:nvCxnSpPr>
            <p:spPr>
              <a:xfrm>
                <a:off x="1021493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3" name="Google Shape;293;p23"/>
              <p:cNvCxnSpPr/>
              <p:nvPr/>
            </p:nvCxnSpPr>
            <p:spPr>
              <a:xfrm>
                <a:off x="1005017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4" name="Google Shape;294;p23"/>
              <p:cNvCxnSpPr/>
              <p:nvPr/>
            </p:nvCxnSpPr>
            <p:spPr>
              <a:xfrm>
                <a:off x="1054444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5" name="Google Shape;295;p23"/>
              <p:cNvCxnSpPr/>
              <p:nvPr/>
            </p:nvCxnSpPr>
            <p:spPr>
              <a:xfrm>
                <a:off x="1037969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6" name="Google Shape;296;p23"/>
              <p:cNvCxnSpPr/>
              <p:nvPr/>
            </p:nvCxnSpPr>
            <p:spPr>
              <a:xfrm>
                <a:off x="1087396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7" name="Google Shape;297;p23"/>
              <p:cNvCxnSpPr/>
              <p:nvPr/>
            </p:nvCxnSpPr>
            <p:spPr>
              <a:xfrm>
                <a:off x="1070920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8" name="Google Shape;298;p23"/>
              <p:cNvCxnSpPr/>
              <p:nvPr/>
            </p:nvCxnSpPr>
            <p:spPr>
              <a:xfrm>
                <a:off x="1120347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9" name="Google Shape;299;p23"/>
              <p:cNvCxnSpPr/>
              <p:nvPr/>
            </p:nvCxnSpPr>
            <p:spPr>
              <a:xfrm>
                <a:off x="1103871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0" name="Google Shape;300;p23"/>
              <p:cNvCxnSpPr/>
              <p:nvPr/>
            </p:nvCxnSpPr>
            <p:spPr>
              <a:xfrm>
                <a:off x="1153299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1" name="Google Shape;301;p23"/>
              <p:cNvCxnSpPr/>
              <p:nvPr/>
            </p:nvCxnSpPr>
            <p:spPr>
              <a:xfrm>
                <a:off x="1136823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2" name="Google Shape;302;p23"/>
              <p:cNvCxnSpPr/>
              <p:nvPr/>
            </p:nvCxnSpPr>
            <p:spPr>
              <a:xfrm>
                <a:off x="1186250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3" name="Google Shape;303;p23"/>
              <p:cNvCxnSpPr/>
              <p:nvPr/>
            </p:nvCxnSpPr>
            <p:spPr>
              <a:xfrm>
                <a:off x="11697747" y="7167426"/>
                <a:ext cx="0" cy="126000"/>
              </a:xfrm>
              <a:prstGeom prst="straightConnector1">
                <a:avLst/>
              </a:prstGeom>
              <a:noFill/>
              <a:ln w="9525" cap="flat" cmpd="sng">
                <a:solidFill>
                  <a:srgbClr val="A8A8A8"/>
                </a:solidFill>
                <a:prstDash val="solid"/>
                <a:miter lim="800000"/>
                <a:headEnd type="none" w="sm" len="sm"/>
                <a:tailEnd type="none" w="sm" len="sm"/>
              </a:ln>
            </p:spPr>
          </p:cxnSp>
        </p:grpSp>
        <p:grpSp>
          <p:nvGrpSpPr>
            <p:cNvPr id="304" name="Google Shape;304;p23"/>
            <p:cNvGrpSpPr/>
            <p:nvPr/>
          </p:nvGrpSpPr>
          <p:grpSpPr>
            <a:xfrm>
              <a:off x="-435429" y="-435426"/>
              <a:ext cx="13043121" cy="7728852"/>
              <a:chOff x="-435429" y="-435426"/>
              <a:chExt cx="13043121" cy="7728852"/>
            </a:xfrm>
          </p:grpSpPr>
          <p:cxnSp>
            <p:nvCxnSpPr>
              <p:cNvPr id="305" name="Google Shape;305;p23"/>
              <p:cNvCxnSpPr/>
              <p:nvPr/>
            </p:nvCxnSpPr>
            <p:spPr>
              <a:xfrm>
                <a:off x="12355692" y="489856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6" name="Google Shape;306;p23"/>
              <p:cNvCxnSpPr/>
              <p:nvPr/>
            </p:nvCxnSpPr>
            <p:spPr>
              <a:xfrm>
                <a:off x="-435429" y="32657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7" name="Google Shape;307;p23"/>
              <p:cNvCxnSpPr/>
              <p:nvPr/>
            </p:nvCxnSpPr>
            <p:spPr>
              <a:xfrm>
                <a:off x="-435429" y="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8" name="Google Shape;308;p23"/>
              <p:cNvCxnSpPr/>
              <p:nvPr/>
            </p:nvCxnSpPr>
            <p:spPr>
              <a:xfrm>
                <a:off x="-435429" y="97971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9" name="Google Shape;309;p23"/>
              <p:cNvCxnSpPr/>
              <p:nvPr/>
            </p:nvCxnSpPr>
            <p:spPr>
              <a:xfrm>
                <a:off x="-435429" y="65314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0" name="Google Shape;310;p23"/>
              <p:cNvCxnSpPr/>
              <p:nvPr/>
            </p:nvCxnSpPr>
            <p:spPr>
              <a:xfrm>
                <a:off x="-435429" y="163285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1" name="Google Shape;311;p23"/>
              <p:cNvCxnSpPr/>
              <p:nvPr/>
            </p:nvCxnSpPr>
            <p:spPr>
              <a:xfrm>
                <a:off x="-435429" y="130628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2" name="Google Shape;312;p23"/>
              <p:cNvCxnSpPr/>
              <p:nvPr/>
            </p:nvCxnSpPr>
            <p:spPr>
              <a:xfrm>
                <a:off x="-435429" y="228599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3" name="Google Shape;313;p23"/>
              <p:cNvCxnSpPr/>
              <p:nvPr/>
            </p:nvCxnSpPr>
            <p:spPr>
              <a:xfrm>
                <a:off x="-435429" y="195942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4" name="Google Shape;314;p23"/>
              <p:cNvCxnSpPr/>
              <p:nvPr/>
            </p:nvCxnSpPr>
            <p:spPr>
              <a:xfrm>
                <a:off x="-435429" y="293913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5" name="Google Shape;315;p23"/>
              <p:cNvCxnSpPr/>
              <p:nvPr/>
            </p:nvCxnSpPr>
            <p:spPr>
              <a:xfrm>
                <a:off x="-435429" y="261256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6" name="Google Shape;316;p23"/>
              <p:cNvCxnSpPr/>
              <p:nvPr/>
            </p:nvCxnSpPr>
            <p:spPr>
              <a:xfrm>
                <a:off x="-435429" y="359228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7" name="Google Shape;317;p23"/>
              <p:cNvCxnSpPr/>
              <p:nvPr/>
            </p:nvCxnSpPr>
            <p:spPr>
              <a:xfrm>
                <a:off x="-435429" y="326571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8" name="Google Shape;318;p23"/>
              <p:cNvCxnSpPr/>
              <p:nvPr/>
            </p:nvCxnSpPr>
            <p:spPr>
              <a:xfrm>
                <a:off x="-435429" y="424542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9" name="Google Shape;319;p23"/>
              <p:cNvCxnSpPr/>
              <p:nvPr/>
            </p:nvCxnSpPr>
            <p:spPr>
              <a:xfrm>
                <a:off x="-435429" y="391885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0" name="Google Shape;320;p23"/>
              <p:cNvCxnSpPr/>
              <p:nvPr/>
            </p:nvCxnSpPr>
            <p:spPr>
              <a:xfrm>
                <a:off x="-435429" y="489856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1" name="Google Shape;321;p23"/>
              <p:cNvCxnSpPr/>
              <p:nvPr/>
            </p:nvCxnSpPr>
            <p:spPr>
              <a:xfrm>
                <a:off x="-435429" y="457199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2" name="Google Shape;322;p23"/>
              <p:cNvCxnSpPr/>
              <p:nvPr/>
            </p:nvCxnSpPr>
            <p:spPr>
              <a:xfrm>
                <a:off x="-435429" y="555170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3" name="Google Shape;323;p23"/>
              <p:cNvCxnSpPr/>
              <p:nvPr/>
            </p:nvCxnSpPr>
            <p:spPr>
              <a:xfrm>
                <a:off x="-435429" y="522513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4" name="Google Shape;324;p23"/>
              <p:cNvCxnSpPr/>
              <p:nvPr/>
            </p:nvCxnSpPr>
            <p:spPr>
              <a:xfrm>
                <a:off x="-435429" y="620484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5" name="Google Shape;325;p23"/>
              <p:cNvCxnSpPr/>
              <p:nvPr/>
            </p:nvCxnSpPr>
            <p:spPr>
              <a:xfrm>
                <a:off x="-435429" y="587827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6" name="Google Shape;326;p23"/>
              <p:cNvCxnSpPr/>
              <p:nvPr/>
            </p:nvCxnSpPr>
            <p:spPr>
              <a:xfrm>
                <a:off x="-435429" y="685799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7" name="Google Shape;327;p23"/>
              <p:cNvCxnSpPr/>
              <p:nvPr/>
            </p:nvCxnSpPr>
            <p:spPr>
              <a:xfrm>
                <a:off x="-435429" y="653142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8" name="Google Shape;328;p23"/>
              <p:cNvCxnSpPr/>
              <p:nvPr/>
            </p:nvCxnSpPr>
            <p:spPr>
              <a:xfrm rot="10800000">
                <a:off x="1186250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29" name="Google Shape;329;p23"/>
              <p:cNvCxnSpPr/>
              <p:nvPr/>
            </p:nvCxnSpPr>
            <p:spPr>
              <a:xfrm rot="10800000">
                <a:off x="1219201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0" name="Google Shape;330;p23"/>
              <p:cNvCxnSpPr/>
              <p:nvPr/>
            </p:nvCxnSpPr>
            <p:spPr>
              <a:xfrm rot="10800000">
                <a:off x="1120347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1" name="Google Shape;331;p23"/>
              <p:cNvCxnSpPr/>
              <p:nvPr/>
            </p:nvCxnSpPr>
            <p:spPr>
              <a:xfrm rot="10800000">
                <a:off x="1153298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2" name="Google Shape;332;p23"/>
              <p:cNvCxnSpPr/>
              <p:nvPr/>
            </p:nvCxnSpPr>
            <p:spPr>
              <a:xfrm rot="10800000">
                <a:off x="1054444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3" name="Google Shape;333;p23"/>
              <p:cNvCxnSpPr/>
              <p:nvPr/>
            </p:nvCxnSpPr>
            <p:spPr>
              <a:xfrm rot="10800000">
                <a:off x="1087396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4" name="Google Shape;334;p23"/>
              <p:cNvCxnSpPr/>
              <p:nvPr/>
            </p:nvCxnSpPr>
            <p:spPr>
              <a:xfrm rot="10800000">
                <a:off x="988541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5" name="Google Shape;335;p23"/>
              <p:cNvCxnSpPr/>
              <p:nvPr/>
            </p:nvCxnSpPr>
            <p:spPr>
              <a:xfrm rot="10800000">
                <a:off x="1021493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6" name="Google Shape;336;p23"/>
              <p:cNvCxnSpPr/>
              <p:nvPr/>
            </p:nvCxnSpPr>
            <p:spPr>
              <a:xfrm rot="10800000">
                <a:off x="922639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7" name="Google Shape;337;p23"/>
              <p:cNvCxnSpPr/>
              <p:nvPr/>
            </p:nvCxnSpPr>
            <p:spPr>
              <a:xfrm rot="10800000">
                <a:off x="955590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8" name="Google Shape;338;p23"/>
              <p:cNvCxnSpPr/>
              <p:nvPr/>
            </p:nvCxnSpPr>
            <p:spPr>
              <a:xfrm rot="10800000">
                <a:off x="856736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9" name="Google Shape;339;p23"/>
              <p:cNvCxnSpPr/>
              <p:nvPr/>
            </p:nvCxnSpPr>
            <p:spPr>
              <a:xfrm rot="10800000">
                <a:off x="889687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0" name="Google Shape;340;p23"/>
              <p:cNvCxnSpPr/>
              <p:nvPr/>
            </p:nvCxnSpPr>
            <p:spPr>
              <a:xfrm rot="10800000">
                <a:off x="790833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1" name="Google Shape;341;p23"/>
              <p:cNvCxnSpPr/>
              <p:nvPr/>
            </p:nvCxnSpPr>
            <p:spPr>
              <a:xfrm rot="10800000">
                <a:off x="823784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2" name="Google Shape;342;p23"/>
              <p:cNvCxnSpPr/>
              <p:nvPr/>
            </p:nvCxnSpPr>
            <p:spPr>
              <a:xfrm rot="10800000">
                <a:off x="724930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3" name="Google Shape;343;p23"/>
              <p:cNvCxnSpPr/>
              <p:nvPr/>
            </p:nvCxnSpPr>
            <p:spPr>
              <a:xfrm rot="10800000">
                <a:off x="757882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4" name="Google Shape;344;p23"/>
              <p:cNvCxnSpPr/>
              <p:nvPr/>
            </p:nvCxnSpPr>
            <p:spPr>
              <a:xfrm rot="10800000">
                <a:off x="659027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5" name="Google Shape;345;p23"/>
              <p:cNvCxnSpPr/>
              <p:nvPr/>
            </p:nvCxnSpPr>
            <p:spPr>
              <a:xfrm rot="10800000">
                <a:off x="691979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6" name="Google Shape;346;p23"/>
              <p:cNvCxnSpPr/>
              <p:nvPr/>
            </p:nvCxnSpPr>
            <p:spPr>
              <a:xfrm rot="10800000">
                <a:off x="593125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7" name="Google Shape;347;p23"/>
              <p:cNvCxnSpPr/>
              <p:nvPr/>
            </p:nvCxnSpPr>
            <p:spPr>
              <a:xfrm rot="10800000">
                <a:off x="626076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8" name="Google Shape;348;p23"/>
              <p:cNvCxnSpPr/>
              <p:nvPr/>
            </p:nvCxnSpPr>
            <p:spPr>
              <a:xfrm rot="10800000">
                <a:off x="527222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9" name="Google Shape;349;p23"/>
              <p:cNvCxnSpPr/>
              <p:nvPr/>
            </p:nvCxnSpPr>
            <p:spPr>
              <a:xfrm rot="10800000">
                <a:off x="560173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0" name="Google Shape;350;p23"/>
              <p:cNvCxnSpPr/>
              <p:nvPr/>
            </p:nvCxnSpPr>
            <p:spPr>
              <a:xfrm rot="10800000">
                <a:off x="461319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1" name="Google Shape;351;p23"/>
              <p:cNvCxnSpPr/>
              <p:nvPr/>
            </p:nvCxnSpPr>
            <p:spPr>
              <a:xfrm rot="10800000">
                <a:off x="494270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2" name="Google Shape;352;p23"/>
              <p:cNvCxnSpPr/>
              <p:nvPr/>
            </p:nvCxnSpPr>
            <p:spPr>
              <a:xfrm rot="10800000">
                <a:off x="395416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3" name="Google Shape;353;p23"/>
              <p:cNvCxnSpPr/>
              <p:nvPr/>
            </p:nvCxnSpPr>
            <p:spPr>
              <a:xfrm rot="10800000">
                <a:off x="428368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4" name="Google Shape;354;p23"/>
              <p:cNvCxnSpPr/>
              <p:nvPr/>
            </p:nvCxnSpPr>
            <p:spPr>
              <a:xfrm rot="10800000">
                <a:off x="329513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5" name="Google Shape;355;p23"/>
              <p:cNvCxnSpPr/>
              <p:nvPr/>
            </p:nvCxnSpPr>
            <p:spPr>
              <a:xfrm rot="10800000">
                <a:off x="362465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6" name="Google Shape;356;p23"/>
              <p:cNvCxnSpPr/>
              <p:nvPr/>
            </p:nvCxnSpPr>
            <p:spPr>
              <a:xfrm rot="10800000">
                <a:off x="263611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7" name="Google Shape;357;p23"/>
              <p:cNvCxnSpPr/>
              <p:nvPr/>
            </p:nvCxnSpPr>
            <p:spPr>
              <a:xfrm rot="10800000">
                <a:off x="296562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8" name="Google Shape;358;p23"/>
              <p:cNvCxnSpPr/>
              <p:nvPr/>
            </p:nvCxnSpPr>
            <p:spPr>
              <a:xfrm rot="10800000">
                <a:off x="197708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9" name="Google Shape;359;p23"/>
              <p:cNvCxnSpPr/>
              <p:nvPr/>
            </p:nvCxnSpPr>
            <p:spPr>
              <a:xfrm rot="10800000">
                <a:off x="230659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0" name="Google Shape;360;p23"/>
              <p:cNvCxnSpPr/>
              <p:nvPr/>
            </p:nvCxnSpPr>
            <p:spPr>
              <a:xfrm rot="10800000">
                <a:off x="131805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1" name="Google Shape;361;p23"/>
              <p:cNvCxnSpPr/>
              <p:nvPr/>
            </p:nvCxnSpPr>
            <p:spPr>
              <a:xfrm rot="10800000">
                <a:off x="164756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2" name="Google Shape;362;p23"/>
              <p:cNvCxnSpPr/>
              <p:nvPr/>
            </p:nvCxnSpPr>
            <p:spPr>
              <a:xfrm rot="10800000">
                <a:off x="65902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3" name="Google Shape;363;p23"/>
              <p:cNvCxnSpPr/>
              <p:nvPr/>
            </p:nvCxnSpPr>
            <p:spPr>
              <a:xfrm rot="10800000">
                <a:off x="98854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4" name="Google Shape;364;p23"/>
              <p:cNvCxnSpPr/>
              <p:nvPr/>
            </p:nvCxnSpPr>
            <p:spPr>
              <a:xfrm rot="10800000">
                <a:off x="0"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5" name="Google Shape;365;p23"/>
              <p:cNvCxnSpPr/>
              <p:nvPr/>
            </p:nvCxnSpPr>
            <p:spPr>
              <a:xfrm rot="10800000">
                <a:off x="32951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6" name="Google Shape;366;p23"/>
              <p:cNvCxnSpPr/>
              <p:nvPr/>
            </p:nvCxnSpPr>
            <p:spPr>
              <a:xfrm>
                <a:off x="12355692" y="32657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7" name="Google Shape;367;p23"/>
              <p:cNvCxnSpPr/>
              <p:nvPr/>
            </p:nvCxnSpPr>
            <p:spPr>
              <a:xfrm>
                <a:off x="12355692" y="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8" name="Google Shape;368;p23"/>
              <p:cNvCxnSpPr/>
              <p:nvPr/>
            </p:nvCxnSpPr>
            <p:spPr>
              <a:xfrm>
                <a:off x="12355692" y="97971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9" name="Google Shape;369;p23"/>
              <p:cNvCxnSpPr/>
              <p:nvPr/>
            </p:nvCxnSpPr>
            <p:spPr>
              <a:xfrm>
                <a:off x="12355692" y="65314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0" name="Google Shape;370;p23"/>
              <p:cNvCxnSpPr/>
              <p:nvPr/>
            </p:nvCxnSpPr>
            <p:spPr>
              <a:xfrm>
                <a:off x="12355692" y="163285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1" name="Google Shape;371;p23"/>
              <p:cNvCxnSpPr/>
              <p:nvPr/>
            </p:nvCxnSpPr>
            <p:spPr>
              <a:xfrm>
                <a:off x="12355692" y="130628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2" name="Google Shape;372;p23"/>
              <p:cNvCxnSpPr/>
              <p:nvPr/>
            </p:nvCxnSpPr>
            <p:spPr>
              <a:xfrm>
                <a:off x="12355692" y="228599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3" name="Google Shape;373;p23"/>
              <p:cNvCxnSpPr/>
              <p:nvPr/>
            </p:nvCxnSpPr>
            <p:spPr>
              <a:xfrm>
                <a:off x="12355692" y="195942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4" name="Google Shape;374;p23"/>
              <p:cNvCxnSpPr/>
              <p:nvPr/>
            </p:nvCxnSpPr>
            <p:spPr>
              <a:xfrm>
                <a:off x="12355692" y="293913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5" name="Google Shape;375;p23"/>
              <p:cNvCxnSpPr/>
              <p:nvPr/>
            </p:nvCxnSpPr>
            <p:spPr>
              <a:xfrm>
                <a:off x="12355692" y="261256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6" name="Google Shape;376;p23"/>
              <p:cNvCxnSpPr/>
              <p:nvPr/>
            </p:nvCxnSpPr>
            <p:spPr>
              <a:xfrm>
                <a:off x="12355692" y="359228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7" name="Google Shape;377;p23"/>
              <p:cNvCxnSpPr/>
              <p:nvPr/>
            </p:nvCxnSpPr>
            <p:spPr>
              <a:xfrm>
                <a:off x="12355692" y="326571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8" name="Google Shape;378;p23"/>
              <p:cNvCxnSpPr/>
              <p:nvPr/>
            </p:nvCxnSpPr>
            <p:spPr>
              <a:xfrm>
                <a:off x="12355692" y="424542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9" name="Google Shape;379;p23"/>
              <p:cNvCxnSpPr/>
              <p:nvPr/>
            </p:nvCxnSpPr>
            <p:spPr>
              <a:xfrm>
                <a:off x="12355692" y="391885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0" name="Google Shape;380;p23"/>
              <p:cNvCxnSpPr/>
              <p:nvPr/>
            </p:nvCxnSpPr>
            <p:spPr>
              <a:xfrm>
                <a:off x="12355692" y="457199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1" name="Google Shape;381;p23"/>
              <p:cNvCxnSpPr/>
              <p:nvPr/>
            </p:nvCxnSpPr>
            <p:spPr>
              <a:xfrm>
                <a:off x="12355692" y="555170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2" name="Google Shape;382;p23"/>
              <p:cNvCxnSpPr/>
              <p:nvPr/>
            </p:nvCxnSpPr>
            <p:spPr>
              <a:xfrm>
                <a:off x="12355692" y="522513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3" name="Google Shape;383;p23"/>
              <p:cNvCxnSpPr/>
              <p:nvPr/>
            </p:nvCxnSpPr>
            <p:spPr>
              <a:xfrm>
                <a:off x="12355692" y="620484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4" name="Google Shape;384;p23"/>
              <p:cNvCxnSpPr/>
              <p:nvPr/>
            </p:nvCxnSpPr>
            <p:spPr>
              <a:xfrm>
                <a:off x="12355692" y="587827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5" name="Google Shape;385;p23"/>
              <p:cNvCxnSpPr/>
              <p:nvPr/>
            </p:nvCxnSpPr>
            <p:spPr>
              <a:xfrm>
                <a:off x="12355692" y="685799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6" name="Google Shape;386;p23"/>
              <p:cNvCxnSpPr/>
              <p:nvPr/>
            </p:nvCxnSpPr>
            <p:spPr>
              <a:xfrm>
                <a:off x="12355692" y="653142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7" name="Google Shape;387;p23"/>
              <p:cNvCxnSpPr/>
              <p:nvPr/>
            </p:nvCxnSpPr>
            <p:spPr>
              <a:xfrm rot="10800000">
                <a:off x="1186250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88" name="Google Shape;388;p23"/>
              <p:cNvCxnSpPr/>
              <p:nvPr/>
            </p:nvCxnSpPr>
            <p:spPr>
              <a:xfrm rot="10800000">
                <a:off x="1219201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89" name="Google Shape;389;p23"/>
              <p:cNvCxnSpPr/>
              <p:nvPr/>
            </p:nvCxnSpPr>
            <p:spPr>
              <a:xfrm rot="10800000">
                <a:off x="1120347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0" name="Google Shape;390;p23"/>
              <p:cNvCxnSpPr/>
              <p:nvPr/>
            </p:nvCxnSpPr>
            <p:spPr>
              <a:xfrm rot="10800000">
                <a:off x="1153298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1" name="Google Shape;391;p23"/>
              <p:cNvCxnSpPr/>
              <p:nvPr/>
            </p:nvCxnSpPr>
            <p:spPr>
              <a:xfrm rot="10800000">
                <a:off x="1054444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2" name="Google Shape;392;p23"/>
              <p:cNvCxnSpPr/>
              <p:nvPr/>
            </p:nvCxnSpPr>
            <p:spPr>
              <a:xfrm rot="10800000">
                <a:off x="1087396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3" name="Google Shape;393;p23"/>
              <p:cNvCxnSpPr/>
              <p:nvPr/>
            </p:nvCxnSpPr>
            <p:spPr>
              <a:xfrm rot="10800000">
                <a:off x="988541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4" name="Google Shape;394;p23"/>
              <p:cNvCxnSpPr/>
              <p:nvPr/>
            </p:nvCxnSpPr>
            <p:spPr>
              <a:xfrm rot="10800000">
                <a:off x="1021493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5" name="Google Shape;395;p23"/>
              <p:cNvCxnSpPr/>
              <p:nvPr/>
            </p:nvCxnSpPr>
            <p:spPr>
              <a:xfrm rot="10800000">
                <a:off x="922639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6" name="Google Shape;396;p23"/>
              <p:cNvCxnSpPr/>
              <p:nvPr/>
            </p:nvCxnSpPr>
            <p:spPr>
              <a:xfrm rot="10800000">
                <a:off x="955590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7" name="Google Shape;397;p23"/>
              <p:cNvCxnSpPr/>
              <p:nvPr/>
            </p:nvCxnSpPr>
            <p:spPr>
              <a:xfrm rot="10800000">
                <a:off x="856736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8" name="Google Shape;398;p23"/>
              <p:cNvCxnSpPr/>
              <p:nvPr/>
            </p:nvCxnSpPr>
            <p:spPr>
              <a:xfrm rot="10800000">
                <a:off x="889687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9" name="Google Shape;399;p23"/>
              <p:cNvCxnSpPr/>
              <p:nvPr/>
            </p:nvCxnSpPr>
            <p:spPr>
              <a:xfrm rot="10800000">
                <a:off x="790833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0" name="Google Shape;400;p23"/>
              <p:cNvCxnSpPr/>
              <p:nvPr/>
            </p:nvCxnSpPr>
            <p:spPr>
              <a:xfrm rot="10800000">
                <a:off x="823784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1" name="Google Shape;401;p23"/>
              <p:cNvCxnSpPr/>
              <p:nvPr/>
            </p:nvCxnSpPr>
            <p:spPr>
              <a:xfrm rot="10800000">
                <a:off x="724930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2" name="Google Shape;402;p23"/>
              <p:cNvCxnSpPr/>
              <p:nvPr/>
            </p:nvCxnSpPr>
            <p:spPr>
              <a:xfrm rot="10800000">
                <a:off x="757882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3" name="Google Shape;403;p23"/>
              <p:cNvCxnSpPr/>
              <p:nvPr/>
            </p:nvCxnSpPr>
            <p:spPr>
              <a:xfrm rot="10800000">
                <a:off x="659027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4" name="Google Shape;404;p23"/>
              <p:cNvCxnSpPr/>
              <p:nvPr/>
            </p:nvCxnSpPr>
            <p:spPr>
              <a:xfrm rot="10800000">
                <a:off x="691979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5" name="Google Shape;405;p23"/>
              <p:cNvCxnSpPr/>
              <p:nvPr/>
            </p:nvCxnSpPr>
            <p:spPr>
              <a:xfrm rot="10800000">
                <a:off x="593125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6" name="Google Shape;406;p23"/>
              <p:cNvCxnSpPr/>
              <p:nvPr/>
            </p:nvCxnSpPr>
            <p:spPr>
              <a:xfrm rot="10800000">
                <a:off x="626076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7" name="Google Shape;407;p23"/>
              <p:cNvCxnSpPr/>
              <p:nvPr/>
            </p:nvCxnSpPr>
            <p:spPr>
              <a:xfrm rot="10800000">
                <a:off x="527222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8" name="Google Shape;408;p23"/>
              <p:cNvCxnSpPr/>
              <p:nvPr/>
            </p:nvCxnSpPr>
            <p:spPr>
              <a:xfrm rot="10800000">
                <a:off x="560173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9" name="Google Shape;409;p23"/>
              <p:cNvCxnSpPr/>
              <p:nvPr/>
            </p:nvCxnSpPr>
            <p:spPr>
              <a:xfrm rot="10800000">
                <a:off x="461319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0" name="Google Shape;410;p23"/>
              <p:cNvCxnSpPr/>
              <p:nvPr/>
            </p:nvCxnSpPr>
            <p:spPr>
              <a:xfrm rot="10800000">
                <a:off x="494270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1" name="Google Shape;411;p23"/>
              <p:cNvCxnSpPr/>
              <p:nvPr/>
            </p:nvCxnSpPr>
            <p:spPr>
              <a:xfrm rot="10800000">
                <a:off x="395416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2" name="Google Shape;412;p23"/>
              <p:cNvCxnSpPr/>
              <p:nvPr/>
            </p:nvCxnSpPr>
            <p:spPr>
              <a:xfrm rot="10800000">
                <a:off x="428368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3" name="Google Shape;413;p23"/>
              <p:cNvCxnSpPr/>
              <p:nvPr/>
            </p:nvCxnSpPr>
            <p:spPr>
              <a:xfrm rot="10800000">
                <a:off x="329513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4" name="Google Shape;414;p23"/>
              <p:cNvCxnSpPr/>
              <p:nvPr/>
            </p:nvCxnSpPr>
            <p:spPr>
              <a:xfrm rot="10800000">
                <a:off x="362465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5" name="Google Shape;415;p23"/>
              <p:cNvCxnSpPr/>
              <p:nvPr/>
            </p:nvCxnSpPr>
            <p:spPr>
              <a:xfrm rot="10800000">
                <a:off x="263611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6" name="Google Shape;416;p23"/>
              <p:cNvCxnSpPr/>
              <p:nvPr/>
            </p:nvCxnSpPr>
            <p:spPr>
              <a:xfrm rot="10800000">
                <a:off x="296562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7" name="Google Shape;417;p23"/>
              <p:cNvCxnSpPr/>
              <p:nvPr/>
            </p:nvCxnSpPr>
            <p:spPr>
              <a:xfrm rot="10800000">
                <a:off x="197708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8" name="Google Shape;418;p23"/>
              <p:cNvCxnSpPr/>
              <p:nvPr/>
            </p:nvCxnSpPr>
            <p:spPr>
              <a:xfrm rot="10800000">
                <a:off x="230659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9" name="Google Shape;419;p23"/>
              <p:cNvCxnSpPr/>
              <p:nvPr/>
            </p:nvCxnSpPr>
            <p:spPr>
              <a:xfrm rot="10800000">
                <a:off x="131805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0" name="Google Shape;420;p23"/>
              <p:cNvCxnSpPr/>
              <p:nvPr/>
            </p:nvCxnSpPr>
            <p:spPr>
              <a:xfrm rot="10800000">
                <a:off x="164756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1" name="Google Shape;421;p23"/>
              <p:cNvCxnSpPr/>
              <p:nvPr/>
            </p:nvCxnSpPr>
            <p:spPr>
              <a:xfrm rot="10800000">
                <a:off x="65902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2" name="Google Shape;422;p23"/>
              <p:cNvCxnSpPr/>
              <p:nvPr/>
            </p:nvCxnSpPr>
            <p:spPr>
              <a:xfrm rot="10800000">
                <a:off x="98854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3" name="Google Shape;423;p23"/>
              <p:cNvCxnSpPr/>
              <p:nvPr/>
            </p:nvCxnSpPr>
            <p:spPr>
              <a:xfrm rot="10800000">
                <a:off x="0"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4" name="Google Shape;424;p23"/>
              <p:cNvCxnSpPr/>
              <p:nvPr/>
            </p:nvCxnSpPr>
            <p:spPr>
              <a:xfrm rot="10800000">
                <a:off x="329513" y="7041426"/>
                <a:ext cx="0" cy="252000"/>
              </a:xfrm>
              <a:prstGeom prst="straightConnector1">
                <a:avLst/>
              </a:prstGeom>
              <a:noFill/>
              <a:ln w="9525" cap="flat" cmpd="sng">
                <a:solidFill>
                  <a:srgbClr val="A8A8A8"/>
                </a:solidFill>
                <a:prstDash val="solid"/>
                <a:miter lim="800000"/>
                <a:headEnd type="none" w="sm" len="sm"/>
                <a:tailEnd type="none" w="sm" len="sm"/>
              </a:ln>
            </p:spPr>
          </p:cxnSp>
        </p:grpSp>
      </p:grpSp>
      <p:sp>
        <p:nvSpPr>
          <p:cNvPr id="425" name="Google Shape;425;p23"/>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marR="0" lvl="0" algn="l" rtl="0">
              <a:lnSpc>
                <a:spcPct val="83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6" name="Google Shape;426;p23"/>
          <p:cNvSpPr txBox="1">
            <a:spLocks noGrp="1"/>
          </p:cNvSpPr>
          <p:nvPr>
            <p:ph type="body" idx="1"/>
          </p:nvPr>
        </p:nvSpPr>
        <p:spPr>
          <a:xfrm>
            <a:off x="659008" y="1141197"/>
            <a:ext cx="10873955" cy="514212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90000"/>
              </a:lnSpc>
              <a:spcBef>
                <a:spcPts val="3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90000"/>
              </a:lnSpc>
              <a:spcBef>
                <a:spcPts val="300"/>
              </a:spcBef>
              <a:spcAft>
                <a:spcPts val="0"/>
              </a:spcAft>
              <a:buClr>
                <a:schemeClr val="lt2"/>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300"/>
              </a:spcBef>
              <a:spcAft>
                <a:spcPts val="0"/>
              </a:spcAft>
              <a:buClr>
                <a:schemeClr val="accent3"/>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7" name="Google Shape;427;p2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a:solidFill>
                  <a:schemeClr val="dk1"/>
                </a:solidFill>
                <a:latin typeface="Arial"/>
                <a:ea typeface="Arial"/>
                <a:cs typeface="Arial"/>
                <a:sym typeface="Arial"/>
              </a:defRPr>
            </a:lvl1pPr>
            <a:lvl2pPr marL="0" marR="0" lvl="1" indent="0" algn="r" rtl="0">
              <a:spcBef>
                <a:spcPts val="0"/>
              </a:spcBef>
              <a:buNone/>
              <a:defRPr sz="1000" b="0" i="0">
                <a:solidFill>
                  <a:schemeClr val="dk1"/>
                </a:solidFill>
                <a:latin typeface="Arial"/>
                <a:ea typeface="Arial"/>
                <a:cs typeface="Arial"/>
                <a:sym typeface="Arial"/>
              </a:defRPr>
            </a:lvl2pPr>
            <a:lvl3pPr marL="0" marR="0" lvl="2" indent="0" algn="r" rtl="0">
              <a:spcBef>
                <a:spcPts val="0"/>
              </a:spcBef>
              <a:buNone/>
              <a:defRPr sz="1000" b="0" i="0">
                <a:solidFill>
                  <a:schemeClr val="dk1"/>
                </a:solidFill>
                <a:latin typeface="Arial"/>
                <a:ea typeface="Arial"/>
                <a:cs typeface="Arial"/>
                <a:sym typeface="Arial"/>
              </a:defRPr>
            </a:lvl3pPr>
            <a:lvl4pPr marL="0" marR="0" lvl="3" indent="0" algn="r" rtl="0">
              <a:spcBef>
                <a:spcPts val="0"/>
              </a:spcBef>
              <a:buNone/>
              <a:defRPr sz="1000" b="0" i="0">
                <a:solidFill>
                  <a:schemeClr val="dk1"/>
                </a:solidFill>
                <a:latin typeface="Arial"/>
                <a:ea typeface="Arial"/>
                <a:cs typeface="Arial"/>
                <a:sym typeface="Arial"/>
              </a:defRPr>
            </a:lvl4pPr>
            <a:lvl5pPr marL="0" marR="0" lvl="4" indent="0" algn="r" rtl="0">
              <a:spcBef>
                <a:spcPts val="0"/>
              </a:spcBef>
              <a:buNone/>
              <a:defRPr sz="1000" b="0" i="0">
                <a:solidFill>
                  <a:schemeClr val="dk1"/>
                </a:solidFill>
                <a:latin typeface="Arial"/>
                <a:ea typeface="Arial"/>
                <a:cs typeface="Arial"/>
                <a:sym typeface="Arial"/>
              </a:defRPr>
            </a:lvl5pPr>
            <a:lvl6pPr marL="0" marR="0" lvl="5" indent="0" algn="r" rtl="0">
              <a:spcBef>
                <a:spcPts val="0"/>
              </a:spcBef>
              <a:buNone/>
              <a:defRPr sz="1000" b="0" i="0">
                <a:solidFill>
                  <a:schemeClr val="dk1"/>
                </a:solidFill>
                <a:latin typeface="Arial"/>
                <a:ea typeface="Arial"/>
                <a:cs typeface="Arial"/>
                <a:sym typeface="Arial"/>
              </a:defRPr>
            </a:lvl6pPr>
            <a:lvl7pPr marL="0" marR="0" lvl="6" indent="0" algn="r" rtl="0">
              <a:spcBef>
                <a:spcPts val="0"/>
              </a:spcBef>
              <a:buNone/>
              <a:defRPr sz="1000" b="0" i="0">
                <a:solidFill>
                  <a:schemeClr val="dk1"/>
                </a:solidFill>
                <a:latin typeface="Arial"/>
                <a:ea typeface="Arial"/>
                <a:cs typeface="Arial"/>
                <a:sym typeface="Arial"/>
              </a:defRPr>
            </a:lvl7pPr>
            <a:lvl8pPr marL="0" marR="0" lvl="7" indent="0" algn="r" rtl="0">
              <a:spcBef>
                <a:spcPts val="0"/>
              </a:spcBef>
              <a:buNone/>
              <a:defRPr sz="1000" b="0" i="0">
                <a:solidFill>
                  <a:schemeClr val="dk1"/>
                </a:solidFill>
                <a:latin typeface="Arial"/>
                <a:ea typeface="Arial"/>
                <a:cs typeface="Arial"/>
                <a:sym typeface="Arial"/>
              </a:defRPr>
            </a:lvl8pPr>
            <a:lvl9pPr marL="0" marR="0" lvl="8" indent="0" algn="r" rtl="0">
              <a:spcBef>
                <a:spcPts val="0"/>
              </a:spcBef>
              <a:buNone/>
              <a:defRPr sz="1000"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8" name="Google Shape;428;p2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1">
          <p15:clr>
            <a:srgbClr val="F26B43"/>
          </p15:clr>
        </p15:guide>
        <p15:guide id="2" orient="horz" pos="205">
          <p15:clr>
            <a:srgbClr val="F26B43"/>
          </p15:clr>
        </p15:guide>
        <p15:guide id="3" orient="horz" pos="3904">
          <p15:clr>
            <a:srgbClr val="F26B43"/>
          </p15:clr>
        </p15:guide>
        <p15:guide id="4" pos="7473">
          <p15:clr>
            <a:srgbClr val="F26B43"/>
          </p15:clr>
        </p15:guide>
        <p15:guide id="5" pos="417">
          <p15:clr>
            <a:srgbClr val="F26B43"/>
          </p15:clr>
        </p15:guide>
        <p15:guide id="6" pos="3840">
          <p15:clr>
            <a:srgbClr val="F26B43"/>
          </p15:clr>
        </p15:guide>
        <p15:guide id="7" orient="horz" pos="2160">
          <p15:clr>
            <a:srgbClr val="F26B43"/>
          </p15:clr>
        </p15:guide>
        <p15:guide id="8"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linkedin.com/in/josecalo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chart" Target="../charts/chart1.xml"/><Relationship Id="rId7"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chart" Target="../charts/chart3.xml"/><Relationship Id="rId7"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27687"/>
              </a:buClr>
              <a:buSzPts val="4400"/>
              <a:buFont typeface="Arial"/>
              <a:buNone/>
            </a:pPr>
            <a:r>
              <a:rPr lang="en-GB">
                <a:solidFill>
                  <a:srgbClr val="017687"/>
                </a:solidFill>
              </a:rPr>
              <a:t>Methods to validate fair classifiers</a:t>
            </a:r>
            <a:endParaRPr/>
          </a:p>
        </p:txBody>
      </p:sp>
      <p:pic>
        <p:nvPicPr>
          <p:cNvPr id="874" name="Google Shape;874;p1"/>
          <p:cNvPicPr preferRelativeResize="0"/>
          <p:nvPr/>
        </p:nvPicPr>
        <p:blipFill rotWithShape="1">
          <a:blip r:embed="rId3">
            <a:alphaModFix/>
          </a:blip>
          <a:srcRect/>
          <a:stretch/>
        </p:blipFill>
        <p:spPr>
          <a:xfrm>
            <a:off x="2781300" y="2000250"/>
            <a:ext cx="6629400" cy="2857500"/>
          </a:xfrm>
          <a:prstGeom prst="rect">
            <a:avLst/>
          </a:prstGeom>
          <a:noFill/>
          <a:ln>
            <a:noFill/>
          </a:ln>
        </p:spPr>
      </p:pic>
      <p:sp>
        <p:nvSpPr>
          <p:cNvPr id="875" name="Google Shape;875;p1"/>
          <p:cNvSpPr txBox="1"/>
          <p:nvPr/>
        </p:nvSpPr>
        <p:spPr>
          <a:xfrm>
            <a:off x="838199" y="5698412"/>
            <a:ext cx="87018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chemeClr val="dk1"/>
                </a:solidFill>
                <a:latin typeface="Verdana"/>
                <a:ea typeface="Verdana"/>
                <a:cs typeface="Verdana"/>
                <a:sym typeface="Verdana"/>
              </a:rPr>
              <a:t>Author: </a:t>
            </a:r>
            <a:endParaRPr/>
          </a:p>
          <a:p>
            <a:pPr marL="0" marR="0" lvl="0" indent="0" algn="l" rtl="0">
              <a:spcBef>
                <a:spcPts val="0"/>
              </a:spcBef>
              <a:spcAft>
                <a:spcPts val="0"/>
              </a:spcAft>
              <a:buNone/>
            </a:pPr>
            <a:r>
              <a:rPr lang="en-GB" sz="1800">
                <a:solidFill>
                  <a:schemeClr val="dk1"/>
                </a:solidFill>
                <a:latin typeface="Verdana"/>
                <a:ea typeface="Verdana"/>
                <a:cs typeface="Verdana"/>
                <a:sym typeface="Verdana"/>
              </a:rPr>
              <a:t>Jose Caloca - Senior Data Scientist</a:t>
            </a:r>
            <a:endParaRPr b="1">
              <a:solidFill>
                <a:srgbClr val="6AA84F"/>
              </a:solidFill>
            </a:endParaRPr>
          </a:p>
          <a:p>
            <a:pPr marL="0" marR="0" lvl="0" indent="0" algn="l" rtl="0">
              <a:spcBef>
                <a:spcPts val="0"/>
              </a:spcBef>
              <a:spcAft>
                <a:spcPts val="0"/>
              </a:spcAft>
              <a:buNone/>
            </a:pPr>
            <a:endParaRPr/>
          </a:p>
        </p:txBody>
      </p:sp>
      <p:pic>
        <p:nvPicPr>
          <p:cNvPr id="876" name="Google Shape;876;p1" descr="Linkedin - Free social media icons">
            <a:hlinkClick r:id="rId4"/>
          </p:cNvPr>
          <p:cNvPicPr preferRelativeResize="0"/>
          <p:nvPr/>
        </p:nvPicPr>
        <p:blipFill rotWithShape="1">
          <a:blip r:embed="rId5">
            <a:alphaModFix/>
          </a:blip>
          <a:srcRect/>
          <a:stretch/>
        </p:blipFill>
        <p:spPr>
          <a:xfrm>
            <a:off x="5053262" y="5993501"/>
            <a:ext cx="271686" cy="2716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cxnSp>
        <p:nvCxnSpPr>
          <p:cNvPr id="1022" name="Google Shape;1022;p9"/>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23" name="Google Shape;1023;p9"/>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Evaluation: performance measure for models</a:t>
            </a:r>
            <a:endParaRPr/>
          </a:p>
        </p:txBody>
      </p:sp>
      <p:sp>
        <p:nvSpPr>
          <p:cNvPr id="1024" name="Google Shape;1024;p9"/>
          <p:cNvSpPr txBox="1"/>
          <p:nvPr/>
        </p:nvSpPr>
        <p:spPr>
          <a:xfrm>
            <a:off x="737291" y="634121"/>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Let’s take a </a:t>
            </a:r>
            <a:r>
              <a:rPr lang="en-GB" sz="2000" b="1">
                <a:solidFill>
                  <a:srgbClr val="A5A5A5"/>
                </a:solidFill>
                <a:latin typeface="Arial"/>
                <a:ea typeface="Arial"/>
                <a:cs typeface="Arial"/>
                <a:sym typeface="Arial"/>
              </a:rPr>
              <a:t>detour</a:t>
            </a:r>
            <a:r>
              <a:rPr lang="en-GB" sz="2000">
                <a:solidFill>
                  <a:srgbClr val="A5A5A5"/>
                </a:solidFill>
                <a:latin typeface="Arial"/>
                <a:ea typeface="Arial"/>
                <a:cs typeface="Arial"/>
                <a:sym typeface="Arial"/>
              </a:rPr>
              <a:t> to learn about confusion matrix</a:t>
            </a:r>
            <a:endParaRPr sz="2000" b="1">
              <a:solidFill>
                <a:srgbClr val="A5A5A5"/>
              </a:solidFill>
              <a:latin typeface="Arial"/>
              <a:ea typeface="Arial"/>
              <a:cs typeface="Arial"/>
              <a:sym typeface="Arial"/>
            </a:endParaRPr>
          </a:p>
        </p:txBody>
      </p:sp>
      <p:sp>
        <p:nvSpPr>
          <p:cNvPr id="1025" name="Google Shape;1025;p9"/>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10</a:t>
            </a:fld>
            <a:endParaRPr sz="1000">
              <a:solidFill>
                <a:srgbClr val="000000"/>
              </a:solidFill>
              <a:latin typeface="Arial"/>
              <a:ea typeface="Arial"/>
              <a:cs typeface="Arial"/>
              <a:sym typeface="Arial"/>
            </a:endParaRPr>
          </a:p>
        </p:txBody>
      </p:sp>
      <p:grpSp>
        <p:nvGrpSpPr>
          <p:cNvPr id="1026" name="Google Shape;1026;p9"/>
          <p:cNvGrpSpPr/>
          <p:nvPr/>
        </p:nvGrpSpPr>
        <p:grpSpPr>
          <a:xfrm>
            <a:off x="248213" y="1539663"/>
            <a:ext cx="4284199" cy="3124868"/>
            <a:chOff x="3280146" y="1789043"/>
            <a:chExt cx="4284199" cy="3124868"/>
          </a:xfrm>
        </p:grpSpPr>
        <p:sp>
          <p:nvSpPr>
            <p:cNvPr id="1027" name="Google Shape;1027;p9"/>
            <p:cNvSpPr/>
            <p:nvPr/>
          </p:nvSpPr>
          <p:spPr>
            <a:xfrm>
              <a:off x="3991555" y="2393343"/>
              <a:ext cx="1765189" cy="1239076"/>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TP</a:t>
              </a:r>
              <a:endParaRPr/>
            </a:p>
          </p:txBody>
        </p:sp>
        <p:sp>
          <p:nvSpPr>
            <p:cNvPr id="1028" name="Google Shape;1028;p9"/>
            <p:cNvSpPr/>
            <p:nvPr/>
          </p:nvSpPr>
          <p:spPr>
            <a:xfrm>
              <a:off x="5797829" y="2386716"/>
              <a:ext cx="1765189" cy="1239076"/>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FP</a:t>
              </a:r>
              <a:endParaRPr/>
            </a:p>
          </p:txBody>
        </p:sp>
        <p:sp>
          <p:nvSpPr>
            <p:cNvPr id="1029" name="Google Shape;1029;p9"/>
            <p:cNvSpPr/>
            <p:nvPr/>
          </p:nvSpPr>
          <p:spPr>
            <a:xfrm>
              <a:off x="3991555" y="2099143"/>
              <a:ext cx="1765189" cy="259835"/>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POSITIVE</a:t>
              </a:r>
              <a:endParaRPr/>
            </a:p>
          </p:txBody>
        </p:sp>
        <p:sp>
          <p:nvSpPr>
            <p:cNvPr id="1030" name="Google Shape;1030;p9"/>
            <p:cNvSpPr/>
            <p:nvPr/>
          </p:nvSpPr>
          <p:spPr>
            <a:xfrm>
              <a:off x="5797828" y="2093841"/>
              <a:ext cx="1765189" cy="259835"/>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NEGATIVE</a:t>
              </a:r>
              <a:endParaRPr/>
            </a:p>
          </p:txBody>
        </p:sp>
        <p:sp>
          <p:nvSpPr>
            <p:cNvPr id="1031" name="Google Shape;1031;p9"/>
            <p:cNvSpPr/>
            <p:nvPr/>
          </p:nvSpPr>
          <p:spPr>
            <a:xfrm rot="5400000">
              <a:off x="3201012" y="2882965"/>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2" name="Google Shape;1032;p9"/>
            <p:cNvSpPr/>
            <p:nvPr/>
          </p:nvSpPr>
          <p:spPr>
            <a:xfrm>
              <a:off x="3992881" y="3674830"/>
              <a:ext cx="1765189" cy="1239076"/>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FN</a:t>
              </a:r>
              <a:endParaRPr/>
            </a:p>
          </p:txBody>
        </p:sp>
        <p:sp>
          <p:nvSpPr>
            <p:cNvPr id="1033" name="Google Shape;1033;p9"/>
            <p:cNvSpPr/>
            <p:nvPr/>
          </p:nvSpPr>
          <p:spPr>
            <a:xfrm>
              <a:off x="5799155" y="3668203"/>
              <a:ext cx="1765189" cy="1239076"/>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TN</a:t>
              </a:r>
              <a:endParaRPr/>
            </a:p>
          </p:txBody>
        </p:sp>
        <p:sp>
          <p:nvSpPr>
            <p:cNvPr id="1034" name="Google Shape;1034;p9"/>
            <p:cNvSpPr/>
            <p:nvPr/>
          </p:nvSpPr>
          <p:spPr>
            <a:xfrm rot="5400000">
              <a:off x="3202338" y="4164451"/>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5" name="Google Shape;1035;p9"/>
            <p:cNvSpPr/>
            <p:nvPr/>
          </p:nvSpPr>
          <p:spPr>
            <a:xfrm rot="5400000">
              <a:off x="3208963" y="2882966"/>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6" name="Google Shape;1036;p9"/>
            <p:cNvSpPr/>
            <p:nvPr/>
          </p:nvSpPr>
          <p:spPr>
            <a:xfrm rot="5400000">
              <a:off x="3210289" y="4164452"/>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7" name="Google Shape;1037;p9"/>
            <p:cNvSpPr/>
            <p:nvPr/>
          </p:nvSpPr>
          <p:spPr>
            <a:xfrm rot="5400000">
              <a:off x="3186930" y="2868884"/>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8" name="Google Shape;1038;p9"/>
            <p:cNvSpPr/>
            <p:nvPr/>
          </p:nvSpPr>
          <p:spPr>
            <a:xfrm rot="5400000">
              <a:off x="3196207" y="4150371"/>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9" name="Google Shape;1039;p9"/>
            <p:cNvSpPr/>
            <p:nvPr/>
          </p:nvSpPr>
          <p:spPr>
            <a:xfrm rot="5400000">
              <a:off x="3186930" y="2868885"/>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40" name="Google Shape;1040;p9"/>
            <p:cNvSpPr/>
            <p:nvPr/>
          </p:nvSpPr>
          <p:spPr>
            <a:xfrm rot="5400000">
              <a:off x="3182568" y="4136735"/>
              <a:ext cx="1239075" cy="315278"/>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NEGATIVE</a:t>
              </a:r>
              <a:endParaRPr/>
            </a:p>
          </p:txBody>
        </p:sp>
        <p:sp>
          <p:nvSpPr>
            <p:cNvPr id="1041" name="Google Shape;1041;p9"/>
            <p:cNvSpPr/>
            <p:nvPr/>
          </p:nvSpPr>
          <p:spPr>
            <a:xfrm rot="5400000">
              <a:off x="3177930" y="2859887"/>
              <a:ext cx="1239075" cy="306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POSITIVE</a:t>
              </a:r>
              <a:endParaRPr/>
            </a:p>
          </p:txBody>
        </p:sp>
        <p:sp>
          <p:nvSpPr>
            <p:cNvPr id="1042" name="Google Shape;1042;p9"/>
            <p:cNvSpPr/>
            <p:nvPr/>
          </p:nvSpPr>
          <p:spPr>
            <a:xfrm>
              <a:off x="3991555" y="1789043"/>
              <a:ext cx="3571462" cy="25983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FF6200"/>
                  </a:solidFill>
                  <a:latin typeface="Arial"/>
                  <a:ea typeface="Arial"/>
                  <a:cs typeface="Arial"/>
                  <a:sym typeface="Arial"/>
                </a:rPr>
                <a:t>ACTUALS</a:t>
              </a:r>
              <a:endParaRPr/>
            </a:p>
          </p:txBody>
        </p:sp>
        <p:sp>
          <p:nvSpPr>
            <p:cNvPr id="1043" name="Google Shape;1043;p9"/>
            <p:cNvSpPr/>
            <p:nvPr/>
          </p:nvSpPr>
          <p:spPr>
            <a:xfrm rot="5400000">
              <a:off x="2177504" y="3495986"/>
              <a:ext cx="2520563" cy="315280"/>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FF6200"/>
                  </a:solidFill>
                  <a:latin typeface="Arial"/>
                  <a:ea typeface="Arial"/>
                  <a:cs typeface="Arial"/>
                  <a:sym typeface="Arial"/>
                </a:rPr>
                <a:t>PREDICTED</a:t>
              </a:r>
              <a:endParaRPr/>
            </a:p>
          </p:txBody>
        </p:sp>
      </p:grpSp>
      <p:sp>
        <p:nvSpPr>
          <p:cNvPr id="1044" name="Google Shape;1044;p9"/>
          <p:cNvSpPr/>
          <p:nvPr/>
        </p:nvSpPr>
        <p:spPr>
          <a:xfrm>
            <a:off x="5205191" y="1524641"/>
            <a:ext cx="564753" cy="240456"/>
          </a:xfrm>
          <a:prstGeom prst="rightArrow">
            <a:avLst>
              <a:gd name="adj1" fmla="val 50000"/>
              <a:gd name="adj2" fmla="val 50000"/>
            </a:avLst>
          </a:prstGeom>
          <a:solidFill>
            <a:srgbClr val="FF6200"/>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300">
              <a:solidFill>
                <a:schemeClr val="dk1"/>
              </a:solidFill>
              <a:latin typeface="Verdana"/>
              <a:ea typeface="Verdana"/>
              <a:cs typeface="Verdana"/>
              <a:sym typeface="Verdana"/>
            </a:endParaRPr>
          </a:p>
        </p:txBody>
      </p:sp>
      <p:sp>
        <p:nvSpPr>
          <p:cNvPr id="1045" name="Google Shape;1045;p9"/>
          <p:cNvSpPr txBox="1"/>
          <p:nvPr/>
        </p:nvSpPr>
        <p:spPr>
          <a:xfrm>
            <a:off x="6000334" y="1395383"/>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rgbClr val="009926"/>
                </a:solidFill>
                <a:latin typeface="Verdana"/>
                <a:ea typeface="Verdana"/>
                <a:cs typeface="Verdana"/>
                <a:sym typeface="Verdana"/>
              </a:rPr>
              <a:t>TP (true positives)</a:t>
            </a:r>
            <a:r>
              <a:rPr lang="en-GB" sz="1300">
                <a:solidFill>
                  <a:srgbClr val="009926"/>
                </a:solidFill>
                <a:latin typeface="Verdana"/>
                <a:ea typeface="Verdana"/>
                <a:cs typeface="Verdana"/>
                <a:sym typeface="Verdana"/>
              </a:rPr>
              <a:t>: no of customers accepted (low PD) that were actually good.	</a:t>
            </a:r>
            <a:endParaRPr/>
          </a:p>
        </p:txBody>
      </p:sp>
      <p:sp>
        <p:nvSpPr>
          <p:cNvPr id="1046" name="Google Shape;1046;p9"/>
          <p:cNvSpPr txBox="1"/>
          <p:nvPr/>
        </p:nvSpPr>
        <p:spPr>
          <a:xfrm>
            <a:off x="6000334" y="2445301"/>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accent1"/>
                </a:solidFill>
                <a:latin typeface="Verdana"/>
                <a:ea typeface="Verdana"/>
                <a:cs typeface="Verdana"/>
                <a:sym typeface="Verdana"/>
              </a:rPr>
              <a:t>FP (false positives)</a:t>
            </a:r>
            <a:r>
              <a:rPr lang="en-GB" sz="1300">
                <a:solidFill>
                  <a:schemeClr val="accent1"/>
                </a:solidFill>
                <a:latin typeface="Verdana"/>
                <a:ea typeface="Verdana"/>
                <a:cs typeface="Verdana"/>
                <a:sym typeface="Verdana"/>
              </a:rPr>
              <a:t>: no of customers accepted (low PD) that were actually bad. </a:t>
            </a:r>
            <a:endParaRPr/>
          </a:p>
        </p:txBody>
      </p:sp>
      <p:pic>
        <p:nvPicPr>
          <p:cNvPr id="1047" name="Google Shape;1047;p9" descr="Venn diagram with solid fill"/>
          <p:cNvPicPr preferRelativeResize="0"/>
          <p:nvPr/>
        </p:nvPicPr>
        <p:blipFill rotWithShape="1">
          <a:blip r:embed="rId3">
            <a:alphaModFix/>
          </a:blip>
          <a:srcRect/>
          <a:stretch/>
        </p:blipFill>
        <p:spPr>
          <a:xfrm>
            <a:off x="5184461" y="2397323"/>
            <a:ext cx="524007" cy="524007"/>
          </a:xfrm>
          <a:prstGeom prst="rect">
            <a:avLst/>
          </a:prstGeom>
          <a:noFill/>
          <a:ln>
            <a:noFill/>
          </a:ln>
        </p:spPr>
      </p:pic>
      <p:pic>
        <p:nvPicPr>
          <p:cNvPr id="1048" name="Google Shape;1048;p9" descr="Daily calendar with solid fill"/>
          <p:cNvPicPr preferRelativeResize="0"/>
          <p:nvPr/>
        </p:nvPicPr>
        <p:blipFill rotWithShape="1">
          <a:blip r:embed="rId4">
            <a:alphaModFix/>
          </a:blip>
          <a:srcRect/>
          <a:stretch/>
        </p:blipFill>
        <p:spPr>
          <a:xfrm>
            <a:off x="5258851" y="3534256"/>
            <a:ext cx="457434" cy="457434"/>
          </a:xfrm>
          <a:prstGeom prst="rect">
            <a:avLst/>
          </a:prstGeom>
          <a:noFill/>
          <a:ln>
            <a:noFill/>
          </a:ln>
        </p:spPr>
      </p:pic>
      <p:sp>
        <p:nvSpPr>
          <p:cNvPr id="1049" name="Google Shape;1049;p9"/>
          <p:cNvSpPr txBox="1"/>
          <p:nvPr/>
        </p:nvSpPr>
        <p:spPr>
          <a:xfrm>
            <a:off x="6000334" y="3554699"/>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accent1"/>
                </a:solidFill>
                <a:latin typeface="Verdana"/>
                <a:ea typeface="Verdana"/>
                <a:cs typeface="Verdana"/>
                <a:sym typeface="Verdana"/>
              </a:rPr>
              <a:t>FN (false negatives)</a:t>
            </a:r>
            <a:r>
              <a:rPr lang="en-GB" sz="1300">
                <a:solidFill>
                  <a:schemeClr val="accent1"/>
                </a:solidFill>
                <a:latin typeface="Verdana"/>
                <a:ea typeface="Verdana"/>
                <a:cs typeface="Verdana"/>
                <a:sym typeface="Verdana"/>
              </a:rPr>
              <a:t>: no of customers rejected (high PD) that were actually good. </a:t>
            </a:r>
            <a:endParaRPr/>
          </a:p>
        </p:txBody>
      </p:sp>
      <p:pic>
        <p:nvPicPr>
          <p:cNvPr id="1050" name="Google Shape;1050;p9" descr="Checkbox Checked with solid fill"/>
          <p:cNvPicPr preferRelativeResize="0"/>
          <p:nvPr/>
        </p:nvPicPr>
        <p:blipFill rotWithShape="1">
          <a:blip r:embed="rId5">
            <a:alphaModFix/>
          </a:blip>
          <a:srcRect/>
          <a:stretch/>
        </p:blipFill>
        <p:spPr>
          <a:xfrm>
            <a:off x="5145565" y="4604617"/>
            <a:ext cx="649455" cy="649455"/>
          </a:xfrm>
          <a:prstGeom prst="rect">
            <a:avLst/>
          </a:prstGeom>
          <a:noFill/>
          <a:ln>
            <a:noFill/>
          </a:ln>
        </p:spPr>
      </p:pic>
      <p:sp>
        <p:nvSpPr>
          <p:cNvPr id="1051" name="Google Shape;1051;p9"/>
          <p:cNvSpPr txBox="1"/>
          <p:nvPr/>
        </p:nvSpPr>
        <p:spPr>
          <a:xfrm>
            <a:off x="6003253" y="4671700"/>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rgbClr val="009926"/>
                </a:solidFill>
                <a:latin typeface="Verdana"/>
                <a:ea typeface="Verdana"/>
                <a:cs typeface="Verdana"/>
                <a:sym typeface="Verdana"/>
              </a:rPr>
              <a:t>TN (true negatives)</a:t>
            </a:r>
            <a:r>
              <a:rPr lang="en-GB" sz="1300">
                <a:solidFill>
                  <a:srgbClr val="009926"/>
                </a:solidFill>
                <a:latin typeface="Verdana"/>
                <a:ea typeface="Verdana"/>
                <a:cs typeface="Verdana"/>
                <a:sym typeface="Verdana"/>
              </a:rPr>
              <a:t>: no of customers rejected (high PD) that were actually bad.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cxnSp>
        <p:nvCxnSpPr>
          <p:cNvPr id="1056" name="Google Shape;1056;p10"/>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57" name="Google Shape;1057;p10"/>
          <p:cNvSpPr txBox="1">
            <a:spLocks noGrp="1"/>
          </p:cNvSpPr>
          <p:nvPr>
            <p:ph type="title"/>
          </p:nvPr>
        </p:nvSpPr>
        <p:spPr>
          <a:xfrm>
            <a:off x="659008" y="16354"/>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Fairness metrics: Statistical non-discrimination criteria</a:t>
            </a:r>
            <a:endParaRPr/>
          </a:p>
        </p:txBody>
      </p:sp>
      <p:sp>
        <p:nvSpPr>
          <p:cNvPr id="1058" name="Google Shape;1058;p10"/>
          <p:cNvSpPr txBox="1"/>
          <p:nvPr/>
        </p:nvSpPr>
        <p:spPr>
          <a:xfrm>
            <a:off x="761450" y="621922"/>
            <a:ext cx="10276213"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Absence of discrimination can be defined in terms of statistical expressions that equalise some group-dependent statistical quantity across different groups</a:t>
            </a:r>
            <a:endParaRPr/>
          </a:p>
        </p:txBody>
      </p:sp>
      <p:sp>
        <p:nvSpPr>
          <p:cNvPr id="1059" name="Google Shape;1059;p10"/>
          <p:cNvSpPr/>
          <p:nvPr/>
        </p:nvSpPr>
        <p:spPr>
          <a:xfrm>
            <a:off x="1232831" y="1367218"/>
            <a:ext cx="1875613" cy="504629"/>
          </a:xfrm>
          <a:prstGeom prst="roundRect">
            <a:avLst>
              <a:gd name="adj" fmla="val 16667"/>
            </a:avLst>
          </a:prstGeom>
          <a:blipFill rotWithShape="1">
            <a:blip r:embed="rId3">
              <a:alphaModFix/>
            </a:blip>
            <a:stretch>
              <a:fillRect t="-6023" r="-97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0" name="Google Shape;1060;p10"/>
          <p:cNvSpPr/>
          <p:nvPr/>
        </p:nvSpPr>
        <p:spPr>
          <a:xfrm>
            <a:off x="3435840" y="1370820"/>
            <a:ext cx="2050205" cy="501027"/>
          </a:xfrm>
          <a:prstGeom prst="roundRect">
            <a:avLst>
              <a:gd name="adj" fmla="val 16667"/>
            </a:avLst>
          </a:prstGeom>
          <a:blipFill rotWithShape="1">
            <a:blip r:embed="rId4">
              <a:alphaModFix/>
            </a:blip>
            <a:stretch>
              <a:fillRect t="-6097" r="-10712" b="-60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1" name="Google Shape;1061;p10"/>
          <p:cNvSpPr/>
          <p:nvPr/>
        </p:nvSpPr>
        <p:spPr>
          <a:xfrm>
            <a:off x="5956293" y="1359208"/>
            <a:ext cx="1870692" cy="504629"/>
          </a:xfrm>
          <a:prstGeom prst="roundRect">
            <a:avLst>
              <a:gd name="adj" fmla="val 16667"/>
            </a:avLst>
          </a:prstGeom>
          <a:blipFill rotWithShape="1">
            <a:blip r:embed="rId5">
              <a:alphaModFix/>
            </a:blip>
            <a:stretch>
              <a:fillRect t="-6023" r="-5536" b="-48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2" name="Google Shape;1062;p10"/>
          <p:cNvSpPr/>
          <p:nvPr/>
        </p:nvSpPr>
        <p:spPr>
          <a:xfrm>
            <a:off x="3416802" y="3418097"/>
            <a:ext cx="2069243" cy="510778"/>
          </a:xfrm>
          <a:prstGeom prst="roundRect">
            <a:avLst>
              <a:gd name="adj" fmla="val 16667"/>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chemeClr val="dk1"/>
                </a:solidFill>
                <a:latin typeface="Arial"/>
                <a:ea typeface="Arial"/>
                <a:cs typeface="Arial"/>
                <a:sym typeface="Arial"/>
              </a:rPr>
              <a:t>Equalised odds</a:t>
            </a:r>
            <a:r>
              <a:rPr lang="en-GB" sz="1200">
                <a:solidFill>
                  <a:schemeClr val="dk1"/>
                </a:solidFill>
                <a:latin typeface="Arial"/>
                <a:ea typeface="Arial"/>
                <a:cs typeface="Arial"/>
                <a:sym typeface="Arial"/>
              </a:rPr>
              <a:t>: Equal error rates across groups</a:t>
            </a:r>
            <a:endParaRPr/>
          </a:p>
        </p:txBody>
      </p:sp>
      <p:sp>
        <p:nvSpPr>
          <p:cNvPr id="1063" name="Google Shape;1063;p10"/>
          <p:cNvSpPr/>
          <p:nvPr/>
        </p:nvSpPr>
        <p:spPr>
          <a:xfrm>
            <a:off x="3435840" y="4434856"/>
            <a:ext cx="2069243" cy="901803"/>
          </a:xfrm>
          <a:prstGeom prst="roundRect">
            <a:avLst>
              <a:gd name="adj" fmla="val 16667"/>
            </a:avLst>
          </a:prstGeom>
          <a:solidFill>
            <a:schemeClr val="lt1"/>
          </a:solidFill>
          <a:ln w="12700" cap="flat" cmpd="sng">
            <a:solidFill>
              <a:srgbClr val="FF6200"/>
            </a:solidFill>
            <a:prstDash val="solid"/>
            <a:miter lim="800000"/>
            <a:headEnd type="none" w="sm" len="sm"/>
            <a:tailEnd type="none" w="sm" len="sm"/>
          </a:ln>
        </p:spPr>
        <p:txBody>
          <a:bodyPr spcFirstLastPara="1" wrap="square" lIns="108000" tIns="216000" rIns="108000" bIns="45700" anchor="ctr" anchorCtr="0">
            <a:noAutofit/>
          </a:bodyPr>
          <a:lstStyle/>
          <a:p>
            <a:pPr marL="285750" marR="0" lvl="4" indent="-203200" algn="just" rtl="0">
              <a:spcBef>
                <a:spcPts val="0"/>
              </a:spcBef>
              <a:spcAft>
                <a:spcPts val="0"/>
              </a:spcAft>
              <a:buClr>
                <a:srgbClr val="FF6600"/>
              </a:buClr>
              <a:buSzPts val="1300"/>
              <a:buFont typeface="Arial"/>
              <a:buNone/>
            </a:pPr>
            <a:endParaRPr sz="1300" b="0" i="0" u="none" strike="noStrike" cap="none">
              <a:solidFill>
                <a:schemeClr val="dk1"/>
              </a:solidFill>
              <a:latin typeface="Verdana"/>
              <a:ea typeface="Verdana"/>
              <a:cs typeface="Verdana"/>
              <a:sym typeface="Verdana"/>
            </a:endParaRPr>
          </a:p>
        </p:txBody>
      </p:sp>
      <p:sp>
        <p:nvSpPr>
          <p:cNvPr id="1064" name="Google Shape;1064;p10"/>
          <p:cNvSpPr/>
          <p:nvPr/>
        </p:nvSpPr>
        <p:spPr>
          <a:xfrm>
            <a:off x="3864020" y="4634963"/>
            <a:ext cx="1193844" cy="510778"/>
          </a:xfrm>
          <a:prstGeom prst="roundRect">
            <a:avLst>
              <a:gd name="adj" fmla="val 16667"/>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The lender (e.g. a Bank)</a:t>
            </a:r>
            <a:endParaRPr/>
          </a:p>
        </p:txBody>
      </p:sp>
      <p:sp>
        <p:nvSpPr>
          <p:cNvPr id="1065" name="Google Shape;1065;p10"/>
          <p:cNvSpPr/>
          <p:nvPr/>
        </p:nvSpPr>
        <p:spPr>
          <a:xfrm>
            <a:off x="2559971" y="3484487"/>
            <a:ext cx="3817159" cy="2583214"/>
          </a:xfrm>
          <a:prstGeom prst="roundRect">
            <a:avLst>
              <a:gd name="adj" fmla="val 16667"/>
            </a:avLst>
          </a:prstGeom>
          <a:solidFill>
            <a:srgbClr val="F0F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66" name="Google Shape;1066;p10"/>
          <p:cNvSpPr/>
          <p:nvPr/>
        </p:nvSpPr>
        <p:spPr>
          <a:xfrm>
            <a:off x="3855097" y="4359746"/>
            <a:ext cx="1081005" cy="665445"/>
          </a:xfrm>
          <a:prstGeom prst="roundRect">
            <a:avLst>
              <a:gd name="adj" fmla="val 16667"/>
            </a:avLst>
          </a:prstGeom>
          <a:solidFill>
            <a:srgbClr val="D8D8D8"/>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True Positives</a:t>
            </a:r>
            <a:endParaRPr sz="1600" b="1" i="0" u="none" strike="noStrike" cap="none">
              <a:solidFill>
                <a:schemeClr val="dk1"/>
              </a:solidFill>
              <a:latin typeface="Arial"/>
              <a:ea typeface="Arial"/>
              <a:cs typeface="Arial"/>
              <a:sym typeface="Arial"/>
            </a:endParaRPr>
          </a:p>
        </p:txBody>
      </p:sp>
      <p:sp>
        <p:nvSpPr>
          <p:cNvPr id="1067" name="Google Shape;1067;p10"/>
          <p:cNvSpPr/>
          <p:nvPr/>
        </p:nvSpPr>
        <p:spPr>
          <a:xfrm>
            <a:off x="3855097" y="5219237"/>
            <a:ext cx="1081005" cy="665445"/>
          </a:xfrm>
          <a:prstGeom prst="roundRect">
            <a:avLst>
              <a:gd name="adj" fmla="val 16667"/>
            </a:avLst>
          </a:prstGeom>
          <a:solidFill>
            <a:srgbClr val="F2F2F2"/>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False Negative</a:t>
            </a:r>
            <a:endParaRPr sz="1600" b="1" i="0" u="none" strike="noStrike" cap="none">
              <a:solidFill>
                <a:schemeClr val="dk1"/>
              </a:solidFill>
              <a:latin typeface="Arial"/>
              <a:ea typeface="Arial"/>
              <a:cs typeface="Arial"/>
              <a:sym typeface="Arial"/>
            </a:endParaRPr>
          </a:p>
        </p:txBody>
      </p:sp>
      <p:sp>
        <p:nvSpPr>
          <p:cNvPr id="1068" name="Google Shape;1068;p10"/>
          <p:cNvSpPr/>
          <p:nvPr/>
        </p:nvSpPr>
        <p:spPr>
          <a:xfrm>
            <a:off x="5138204" y="4371385"/>
            <a:ext cx="1081005" cy="665445"/>
          </a:xfrm>
          <a:prstGeom prst="roundRect">
            <a:avLst>
              <a:gd name="adj" fmla="val 16667"/>
            </a:avLst>
          </a:prstGeom>
          <a:solidFill>
            <a:srgbClr val="F2F2F2"/>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False Positive</a:t>
            </a:r>
            <a:endParaRPr sz="1600" b="1" i="0" u="none" strike="noStrike" cap="none">
              <a:solidFill>
                <a:schemeClr val="dk1"/>
              </a:solidFill>
              <a:latin typeface="Arial"/>
              <a:ea typeface="Arial"/>
              <a:cs typeface="Arial"/>
              <a:sym typeface="Arial"/>
            </a:endParaRPr>
          </a:p>
        </p:txBody>
      </p:sp>
      <p:sp>
        <p:nvSpPr>
          <p:cNvPr id="1069" name="Google Shape;1069;p10"/>
          <p:cNvSpPr/>
          <p:nvPr/>
        </p:nvSpPr>
        <p:spPr>
          <a:xfrm>
            <a:off x="5128968" y="5221640"/>
            <a:ext cx="1081005" cy="665445"/>
          </a:xfrm>
          <a:prstGeom prst="roundRect">
            <a:avLst>
              <a:gd name="adj" fmla="val 16667"/>
            </a:avLst>
          </a:prstGeom>
          <a:solidFill>
            <a:srgbClr val="D8D8D8"/>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True Negative</a:t>
            </a:r>
            <a:endParaRPr sz="1600" b="1" i="0" u="none" strike="noStrike" cap="none">
              <a:solidFill>
                <a:schemeClr val="dk1"/>
              </a:solidFill>
              <a:latin typeface="Arial"/>
              <a:ea typeface="Arial"/>
              <a:cs typeface="Arial"/>
              <a:sym typeface="Arial"/>
            </a:endParaRPr>
          </a:p>
        </p:txBody>
      </p:sp>
      <p:sp>
        <p:nvSpPr>
          <p:cNvPr id="1070" name="Google Shape;1070;p10"/>
          <p:cNvSpPr/>
          <p:nvPr/>
        </p:nvSpPr>
        <p:spPr>
          <a:xfrm>
            <a:off x="2641293" y="4357249"/>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Predicted</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Good loan</a:t>
            </a:r>
            <a:endParaRPr sz="1200" b="1" i="0" u="none" strike="noStrike" cap="none">
              <a:solidFill>
                <a:schemeClr val="lt1"/>
              </a:solidFill>
              <a:latin typeface="Arial"/>
              <a:ea typeface="Arial"/>
              <a:cs typeface="Arial"/>
              <a:sym typeface="Arial"/>
            </a:endParaRPr>
          </a:p>
        </p:txBody>
      </p:sp>
      <p:sp>
        <p:nvSpPr>
          <p:cNvPr id="1071" name="Google Shape;1071;p10"/>
          <p:cNvSpPr/>
          <p:nvPr/>
        </p:nvSpPr>
        <p:spPr>
          <a:xfrm>
            <a:off x="2641293" y="5201853"/>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Predicted</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Bad loan</a:t>
            </a:r>
            <a:endParaRPr sz="1200" b="1" i="0" u="none" strike="noStrike" cap="none">
              <a:solidFill>
                <a:schemeClr val="lt1"/>
              </a:solidFill>
              <a:latin typeface="Arial"/>
              <a:ea typeface="Arial"/>
              <a:cs typeface="Arial"/>
              <a:sym typeface="Arial"/>
            </a:endParaRPr>
          </a:p>
        </p:txBody>
      </p:sp>
      <p:sp>
        <p:nvSpPr>
          <p:cNvPr id="1072" name="Google Shape;1072;p10"/>
          <p:cNvSpPr/>
          <p:nvPr/>
        </p:nvSpPr>
        <p:spPr>
          <a:xfrm>
            <a:off x="3851760" y="3569079"/>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Actual</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Good loan</a:t>
            </a:r>
            <a:endParaRPr sz="1200" b="1" i="0" u="none" strike="noStrike" cap="none">
              <a:solidFill>
                <a:schemeClr val="lt1"/>
              </a:solidFill>
              <a:latin typeface="Arial"/>
              <a:ea typeface="Arial"/>
              <a:cs typeface="Arial"/>
              <a:sym typeface="Arial"/>
            </a:endParaRPr>
          </a:p>
        </p:txBody>
      </p:sp>
      <p:sp>
        <p:nvSpPr>
          <p:cNvPr id="1073" name="Google Shape;1073;p10"/>
          <p:cNvSpPr/>
          <p:nvPr/>
        </p:nvSpPr>
        <p:spPr>
          <a:xfrm>
            <a:off x="5101259" y="3551393"/>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Actual</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Bad loan</a:t>
            </a:r>
            <a:endParaRPr sz="1200" b="1" i="0" u="none" strike="noStrike" cap="none">
              <a:solidFill>
                <a:schemeClr val="lt1"/>
              </a:solidFill>
              <a:latin typeface="Arial"/>
              <a:ea typeface="Arial"/>
              <a:cs typeface="Arial"/>
              <a:sym typeface="Arial"/>
            </a:endParaRPr>
          </a:p>
        </p:txBody>
      </p:sp>
      <p:cxnSp>
        <p:nvCxnSpPr>
          <p:cNvPr id="1074" name="Google Shape;1074;p10"/>
          <p:cNvCxnSpPr/>
          <p:nvPr/>
        </p:nvCxnSpPr>
        <p:spPr>
          <a:xfrm>
            <a:off x="3772406" y="3484487"/>
            <a:ext cx="0" cy="2583214"/>
          </a:xfrm>
          <a:prstGeom prst="straightConnector1">
            <a:avLst/>
          </a:prstGeom>
          <a:noFill/>
          <a:ln w="19050" cap="flat" cmpd="sng">
            <a:solidFill>
              <a:srgbClr val="000000"/>
            </a:solidFill>
            <a:prstDash val="solid"/>
            <a:miter lim="800000"/>
            <a:headEnd type="none" w="sm" len="sm"/>
            <a:tailEnd type="none" w="sm" len="sm"/>
          </a:ln>
        </p:spPr>
      </p:cxnSp>
      <p:cxnSp>
        <p:nvCxnSpPr>
          <p:cNvPr id="1075" name="Google Shape;1075;p10"/>
          <p:cNvCxnSpPr/>
          <p:nvPr/>
        </p:nvCxnSpPr>
        <p:spPr>
          <a:xfrm>
            <a:off x="5009293" y="3484487"/>
            <a:ext cx="0" cy="2583214"/>
          </a:xfrm>
          <a:prstGeom prst="straightConnector1">
            <a:avLst/>
          </a:prstGeom>
          <a:noFill/>
          <a:ln w="19050" cap="flat" cmpd="sng">
            <a:solidFill>
              <a:srgbClr val="000000"/>
            </a:solidFill>
            <a:prstDash val="solid"/>
            <a:miter lim="800000"/>
            <a:headEnd type="none" w="sm" len="sm"/>
            <a:tailEnd type="none" w="sm" len="sm"/>
          </a:ln>
        </p:spPr>
      </p:cxnSp>
      <p:cxnSp>
        <p:nvCxnSpPr>
          <p:cNvPr id="1076" name="Google Shape;1076;p10"/>
          <p:cNvCxnSpPr/>
          <p:nvPr/>
        </p:nvCxnSpPr>
        <p:spPr>
          <a:xfrm>
            <a:off x="2559971" y="4256913"/>
            <a:ext cx="3817159" cy="0"/>
          </a:xfrm>
          <a:prstGeom prst="straightConnector1">
            <a:avLst/>
          </a:prstGeom>
          <a:noFill/>
          <a:ln w="19050" cap="flat" cmpd="sng">
            <a:solidFill>
              <a:srgbClr val="000000"/>
            </a:solidFill>
            <a:prstDash val="solid"/>
            <a:miter lim="800000"/>
            <a:headEnd type="none" w="sm" len="sm"/>
            <a:tailEnd type="none" w="sm" len="sm"/>
          </a:ln>
        </p:spPr>
      </p:cxnSp>
      <p:cxnSp>
        <p:nvCxnSpPr>
          <p:cNvPr id="1077" name="Google Shape;1077;p10"/>
          <p:cNvCxnSpPr/>
          <p:nvPr/>
        </p:nvCxnSpPr>
        <p:spPr>
          <a:xfrm>
            <a:off x="2559971" y="5114138"/>
            <a:ext cx="3817159" cy="0"/>
          </a:xfrm>
          <a:prstGeom prst="straightConnector1">
            <a:avLst/>
          </a:prstGeom>
          <a:noFill/>
          <a:ln w="19050" cap="flat" cmpd="sng">
            <a:solidFill>
              <a:srgbClr val="000000"/>
            </a:solidFill>
            <a:prstDash val="solid"/>
            <a:miter lim="800000"/>
            <a:headEnd type="none" w="sm" len="sm"/>
            <a:tailEnd type="none" w="sm" len="sm"/>
          </a:ln>
        </p:spPr>
      </p:cxnSp>
      <p:sp>
        <p:nvSpPr>
          <p:cNvPr id="1078" name="Google Shape;1078;p10"/>
          <p:cNvSpPr/>
          <p:nvPr/>
        </p:nvSpPr>
        <p:spPr>
          <a:xfrm rot="-5400000">
            <a:off x="1770528" y="1526551"/>
            <a:ext cx="808422" cy="186173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606" y="0"/>
                </a:moveTo>
                <a:close/>
                <a:lnTo>
                  <a:pt x="-6606" y="120000"/>
                </a:lnTo>
              </a:path>
              <a:path w="120000" h="120000" fill="none" extrusionOk="0">
                <a:moveTo>
                  <a:pt x="-6606" y="59828"/>
                </a:moveTo>
                <a:lnTo>
                  <a:pt x="-90792" y="206750"/>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79" name="Google Shape;1079;p10"/>
          <p:cNvSpPr/>
          <p:nvPr/>
        </p:nvSpPr>
        <p:spPr>
          <a:xfrm rot="-5400000">
            <a:off x="4055907" y="1431491"/>
            <a:ext cx="810071" cy="205020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59582"/>
                </a:moveTo>
                <a:lnTo>
                  <a:pt x="-91628" y="59576"/>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0" name="Google Shape;1080;p10"/>
          <p:cNvSpPr/>
          <p:nvPr/>
        </p:nvSpPr>
        <p:spPr>
          <a:xfrm rot="-5400000">
            <a:off x="6484767" y="1519414"/>
            <a:ext cx="810075" cy="187435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870" y="0"/>
                </a:moveTo>
                <a:close/>
                <a:lnTo>
                  <a:pt x="-8870" y="120000"/>
                </a:lnTo>
              </a:path>
              <a:path w="120000" h="120000" fill="none" extrusionOk="0">
                <a:moveTo>
                  <a:pt x="-8870" y="59576"/>
                </a:moveTo>
                <a:lnTo>
                  <a:pt x="-91534" y="-96595"/>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1" name="Google Shape;1081;p10"/>
          <p:cNvSpPr txBox="1"/>
          <p:nvPr/>
        </p:nvSpPr>
        <p:spPr>
          <a:xfrm>
            <a:off x="1257116" y="2429586"/>
            <a:ext cx="1860845" cy="348813"/>
          </a:xfrm>
          <a:prstGeom prst="rect">
            <a:avLst/>
          </a:prstGeom>
          <a:blipFill rotWithShape="1">
            <a:blip r:embed="rId6">
              <a:alphaModFix/>
            </a:blip>
            <a:stretch>
              <a:fillRect t="-3507" b="-1403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2" name="Google Shape;1082;p10"/>
          <p:cNvSpPr txBox="1"/>
          <p:nvPr/>
        </p:nvSpPr>
        <p:spPr>
          <a:xfrm>
            <a:off x="1619521" y="2094979"/>
            <a:ext cx="119679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Prevalence</a:t>
            </a:r>
            <a:endParaRPr/>
          </a:p>
        </p:txBody>
      </p:sp>
      <p:sp>
        <p:nvSpPr>
          <p:cNvPr id="1083" name="Google Shape;1083;p10"/>
          <p:cNvSpPr txBox="1"/>
          <p:nvPr/>
        </p:nvSpPr>
        <p:spPr>
          <a:xfrm>
            <a:off x="3864020" y="2116171"/>
            <a:ext cx="1124702" cy="310213"/>
          </a:xfrm>
          <a:prstGeom prst="rect">
            <a:avLst/>
          </a:prstGeom>
          <a:blipFill rotWithShape="1">
            <a:blip r:embed="rId7">
              <a:alphaModFix/>
            </a:blip>
            <a:stretch>
              <a:fillRect l="-2173"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4" name="Google Shape;1084;p10"/>
          <p:cNvSpPr txBox="1"/>
          <p:nvPr/>
        </p:nvSpPr>
        <p:spPr>
          <a:xfrm>
            <a:off x="3864020" y="2487239"/>
            <a:ext cx="1124702" cy="310213"/>
          </a:xfrm>
          <a:prstGeom prst="rect">
            <a:avLst/>
          </a:prstGeom>
          <a:blipFill rotWithShape="1">
            <a:blip r:embed="rId8">
              <a:alphaModFix/>
            </a:blip>
            <a:stretch>
              <a:fillRect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5" name="Google Shape;1085;p10"/>
          <p:cNvSpPr txBox="1"/>
          <p:nvPr/>
        </p:nvSpPr>
        <p:spPr>
          <a:xfrm>
            <a:off x="6382388" y="2115627"/>
            <a:ext cx="1124702" cy="310213"/>
          </a:xfrm>
          <a:prstGeom prst="rect">
            <a:avLst/>
          </a:prstGeom>
          <a:blipFill rotWithShape="1">
            <a:blip r:embed="rId9">
              <a:alphaModFix/>
            </a:blip>
            <a:stretch>
              <a:fillRect l="-1086"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6" name="Google Shape;1086;p10"/>
          <p:cNvSpPr txBox="1"/>
          <p:nvPr/>
        </p:nvSpPr>
        <p:spPr>
          <a:xfrm>
            <a:off x="6382388" y="2486695"/>
            <a:ext cx="1124702" cy="310213"/>
          </a:xfrm>
          <a:prstGeom prst="rect">
            <a:avLst/>
          </a:prstGeom>
          <a:blipFill rotWithShape="1">
            <a:blip r:embed="rId10">
              <a:alphaModFix/>
            </a:blip>
            <a:stretch>
              <a:fillRect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7" name="Google Shape;1087;p10"/>
          <p:cNvSpPr/>
          <p:nvPr/>
        </p:nvSpPr>
        <p:spPr>
          <a:xfrm>
            <a:off x="14517" y="3192543"/>
            <a:ext cx="1875614" cy="1024296"/>
          </a:xfrm>
          <a:prstGeom prst="cloudCallout">
            <a:avLst>
              <a:gd name="adj1" fmla="val 74117"/>
              <a:gd name="adj2" fmla="val 82058"/>
            </a:avLst>
          </a:prstGeom>
          <a:solidFill>
            <a:srgbClr val="AB0066"/>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1300" b="1">
                <a:solidFill>
                  <a:schemeClr val="lt1"/>
                </a:solidFill>
                <a:latin typeface="Verdana"/>
                <a:ea typeface="Verdana"/>
                <a:cs typeface="Verdana"/>
                <a:sym typeface="Verdana"/>
              </a:rPr>
              <a:t>Cut-off-dependent metrics</a:t>
            </a:r>
            <a:endParaRPr/>
          </a:p>
        </p:txBody>
      </p:sp>
      <p:sp>
        <p:nvSpPr>
          <p:cNvPr id="1088" name="Google Shape;1088;p10"/>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11</a:t>
            </a:fld>
            <a:endParaRPr sz="1000">
              <a:solidFill>
                <a:srgbClr val="000000"/>
              </a:solidFill>
              <a:latin typeface="Arial"/>
              <a:ea typeface="Arial"/>
              <a:cs typeface="Arial"/>
              <a:sym typeface="Arial"/>
            </a:endParaRPr>
          </a:p>
        </p:txBody>
      </p:sp>
      <p:sp>
        <p:nvSpPr>
          <p:cNvPr id="1089" name="Google Shape;1089;p10"/>
          <p:cNvSpPr txBox="1"/>
          <p:nvPr/>
        </p:nvSpPr>
        <p:spPr>
          <a:xfrm>
            <a:off x="8381993" y="1616662"/>
            <a:ext cx="3338623" cy="826893"/>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Independence (or statistical parity)</a:t>
            </a:r>
            <a:r>
              <a:rPr lang="en-GB" sz="1100">
                <a:solidFill>
                  <a:srgbClr val="FF6200"/>
                </a:solidFill>
                <a:latin typeface="Arial"/>
                <a:ea typeface="Arial"/>
                <a:cs typeface="Arial"/>
                <a:sym typeface="Arial"/>
              </a:rPr>
              <a:t> – This criteria aims to achieve equal acceptance rates across different demographics. </a:t>
            </a:r>
            <a:endParaRPr/>
          </a:p>
        </p:txBody>
      </p:sp>
      <p:sp>
        <p:nvSpPr>
          <p:cNvPr id="1090" name="Google Shape;1090;p10"/>
          <p:cNvSpPr txBox="1"/>
          <p:nvPr/>
        </p:nvSpPr>
        <p:spPr>
          <a:xfrm>
            <a:off x="8381994" y="2770388"/>
            <a:ext cx="3338623" cy="1334724"/>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Separation (or equalized odds)</a:t>
            </a:r>
            <a:r>
              <a:rPr lang="en-GB" sz="1100">
                <a:solidFill>
                  <a:srgbClr val="FF6200"/>
                </a:solidFill>
                <a:latin typeface="Arial"/>
                <a:ea typeface="Arial"/>
                <a:cs typeface="Arial"/>
                <a:sym typeface="Arial"/>
              </a:rPr>
              <a:t> – This just means that a “good” female should have as much chance of approval as a “good” male does. And, a “bad” male should have as much chance of rejection as a “bad” female does. </a:t>
            </a:r>
            <a:endParaRPr/>
          </a:p>
        </p:txBody>
      </p:sp>
      <p:sp>
        <p:nvSpPr>
          <p:cNvPr id="1091" name="Google Shape;1091;p10"/>
          <p:cNvSpPr txBox="1"/>
          <p:nvPr/>
        </p:nvSpPr>
        <p:spPr>
          <a:xfrm>
            <a:off x="8381993" y="4430799"/>
            <a:ext cx="3338700" cy="10236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Sufficiency (or positive predictive parity)</a:t>
            </a:r>
            <a:r>
              <a:rPr lang="en-GB" sz="1100">
                <a:solidFill>
                  <a:srgbClr val="FF6200"/>
                </a:solidFill>
                <a:latin typeface="Arial"/>
                <a:ea typeface="Arial"/>
                <a:cs typeface="Arial"/>
                <a:sym typeface="Arial"/>
              </a:rPr>
              <a:t> – This requires to have equally accurate acceptance criteria across groups. </a:t>
            </a:r>
            <a:r>
              <a:rPr lang="en-GB" sz="1100">
                <a:solidFill>
                  <a:srgbClr val="FF6200"/>
                </a:solidFill>
              </a:rPr>
              <a:t>This is usually measured by the precision or positive predictive value (PPV)</a:t>
            </a:r>
            <a:r>
              <a:rPr lang="en-GB" sz="1100">
                <a:solidFill>
                  <a:srgbClr val="FF6200"/>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cxnSp>
        <p:nvCxnSpPr>
          <p:cNvPr id="1096" name="Google Shape;1096;p11"/>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97" name="Google Shape;1097;p11"/>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Cut-off agnostic metrics</a:t>
            </a:r>
            <a:endParaRPr/>
          </a:p>
        </p:txBody>
      </p:sp>
      <p:sp>
        <p:nvSpPr>
          <p:cNvPr id="1098" name="Google Shape;1098;p11"/>
          <p:cNvSpPr txBox="1"/>
          <p:nvPr/>
        </p:nvSpPr>
        <p:spPr>
          <a:xfrm>
            <a:off x="737291" y="634121"/>
            <a:ext cx="10442575"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Model predictions can be challenged from a fairness perspective before they are used for classification. In this case, we pay attention to the distribution of the scores across groups.</a:t>
            </a:r>
            <a:endParaRPr/>
          </a:p>
        </p:txBody>
      </p:sp>
      <p:cxnSp>
        <p:nvCxnSpPr>
          <p:cNvPr id="1099" name="Google Shape;1099;p11"/>
          <p:cNvCxnSpPr/>
          <p:nvPr/>
        </p:nvCxnSpPr>
        <p:spPr>
          <a:xfrm>
            <a:off x="6236011" y="2674183"/>
            <a:ext cx="0" cy="2043942"/>
          </a:xfrm>
          <a:prstGeom prst="straightConnector1">
            <a:avLst/>
          </a:prstGeom>
          <a:noFill/>
          <a:ln w="38100" cap="flat" cmpd="sng">
            <a:solidFill>
              <a:schemeClr val="dk1"/>
            </a:solidFill>
            <a:prstDash val="solid"/>
            <a:miter lim="800000"/>
            <a:headEnd type="none" w="sm" len="sm"/>
            <a:tailEnd type="none" w="sm" len="sm"/>
          </a:ln>
        </p:spPr>
      </p:cxnSp>
      <p:cxnSp>
        <p:nvCxnSpPr>
          <p:cNvPr id="1100" name="Google Shape;1100;p11"/>
          <p:cNvCxnSpPr/>
          <p:nvPr/>
        </p:nvCxnSpPr>
        <p:spPr>
          <a:xfrm>
            <a:off x="6236011" y="4718125"/>
            <a:ext cx="4421904" cy="0"/>
          </a:xfrm>
          <a:prstGeom prst="straightConnector1">
            <a:avLst/>
          </a:prstGeom>
          <a:noFill/>
          <a:ln w="38100" cap="flat" cmpd="sng">
            <a:solidFill>
              <a:schemeClr val="dk1"/>
            </a:solidFill>
            <a:prstDash val="solid"/>
            <a:miter lim="800000"/>
            <a:headEnd type="none" w="sm" len="sm"/>
            <a:tailEnd type="none" w="sm" len="sm"/>
          </a:ln>
        </p:spPr>
      </p:cxnSp>
      <p:sp>
        <p:nvSpPr>
          <p:cNvPr id="1101" name="Google Shape;1101;p11"/>
          <p:cNvSpPr/>
          <p:nvPr/>
        </p:nvSpPr>
        <p:spPr>
          <a:xfrm>
            <a:off x="6274452" y="3150073"/>
            <a:ext cx="3167406" cy="1569727"/>
          </a:xfrm>
          <a:custGeom>
            <a:avLst/>
            <a:gdLst/>
            <a:ahLst/>
            <a:cxnLst/>
            <a:rect l="l" t="t" r="r" b="b"/>
            <a:pathLst>
              <a:path w="3167406" h="1569727" extrusionOk="0">
                <a:moveTo>
                  <a:pt x="0" y="1550874"/>
                </a:moveTo>
                <a:cubicBezTo>
                  <a:pt x="202676" y="817154"/>
                  <a:pt x="405352" y="83435"/>
                  <a:pt x="754144" y="4878"/>
                </a:cubicBezTo>
                <a:cubicBezTo>
                  <a:pt x="1102936" y="-73679"/>
                  <a:pt x="1690540" y="818726"/>
                  <a:pt x="2092750" y="1079534"/>
                </a:cubicBezTo>
                <a:cubicBezTo>
                  <a:pt x="2494960" y="1340342"/>
                  <a:pt x="2930165" y="1477030"/>
                  <a:pt x="3167406" y="1569727"/>
                </a:cubicBezTo>
              </a:path>
            </a:pathLst>
          </a:cu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11"/>
          <p:cNvSpPr/>
          <p:nvPr/>
        </p:nvSpPr>
        <p:spPr>
          <a:xfrm>
            <a:off x="7207705" y="3084521"/>
            <a:ext cx="3289955" cy="1633603"/>
          </a:xfrm>
          <a:custGeom>
            <a:avLst/>
            <a:gdLst/>
            <a:ahLst/>
            <a:cxnLst/>
            <a:rect l="l" t="t" r="r" b="b"/>
            <a:pathLst>
              <a:path w="3289955" h="1633603" extrusionOk="0">
                <a:moveTo>
                  <a:pt x="3289955" y="1614750"/>
                </a:moveTo>
                <a:cubicBezTo>
                  <a:pt x="2813901" y="840180"/>
                  <a:pt x="2337848" y="65611"/>
                  <a:pt x="1951349" y="2766"/>
                </a:cubicBezTo>
                <a:cubicBezTo>
                  <a:pt x="1564850" y="-60079"/>
                  <a:pt x="1296186" y="965872"/>
                  <a:pt x="970961" y="1237678"/>
                </a:cubicBezTo>
                <a:cubicBezTo>
                  <a:pt x="645736" y="1509484"/>
                  <a:pt x="322868" y="1571543"/>
                  <a:pt x="0" y="1633603"/>
                </a:cubicBezTo>
              </a:path>
            </a:pathLst>
          </a:cu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03" name="Google Shape;1103;p11"/>
          <p:cNvCxnSpPr/>
          <p:nvPr/>
        </p:nvCxnSpPr>
        <p:spPr>
          <a:xfrm>
            <a:off x="7104010" y="2702464"/>
            <a:ext cx="1913642" cy="0"/>
          </a:xfrm>
          <a:prstGeom prst="straightConnector1">
            <a:avLst/>
          </a:prstGeom>
          <a:noFill/>
          <a:ln w="28575" cap="flat" cmpd="sng">
            <a:solidFill>
              <a:schemeClr val="dk1"/>
            </a:solidFill>
            <a:prstDash val="solid"/>
            <a:miter lim="800000"/>
            <a:headEnd type="triangle" w="med" len="med"/>
            <a:tailEnd type="triangle" w="med" len="med"/>
          </a:ln>
        </p:spPr>
      </p:cxnSp>
      <p:cxnSp>
        <p:nvCxnSpPr>
          <p:cNvPr id="1104" name="Google Shape;1104;p11"/>
          <p:cNvCxnSpPr/>
          <p:nvPr/>
        </p:nvCxnSpPr>
        <p:spPr>
          <a:xfrm>
            <a:off x="7019169" y="2655330"/>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105" name="Google Shape;1105;p11"/>
          <p:cNvCxnSpPr/>
          <p:nvPr/>
        </p:nvCxnSpPr>
        <p:spPr>
          <a:xfrm rot="10800000">
            <a:off x="7019169" y="2674184"/>
            <a:ext cx="0" cy="2043941"/>
          </a:xfrm>
          <a:prstGeom prst="straightConnector1">
            <a:avLst/>
          </a:prstGeom>
          <a:noFill/>
          <a:ln w="28575" cap="flat" cmpd="sng">
            <a:solidFill>
              <a:schemeClr val="dk1"/>
            </a:solidFill>
            <a:prstDash val="dash"/>
            <a:round/>
            <a:headEnd type="none" w="sm" len="sm"/>
            <a:tailEnd type="none" w="sm" len="sm"/>
          </a:ln>
        </p:spPr>
      </p:cxnSp>
      <p:cxnSp>
        <p:nvCxnSpPr>
          <p:cNvPr id="1106" name="Google Shape;1106;p11"/>
          <p:cNvCxnSpPr/>
          <p:nvPr/>
        </p:nvCxnSpPr>
        <p:spPr>
          <a:xfrm rot="10800000">
            <a:off x="9091838" y="2674183"/>
            <a:ext cx="0" cy="2043941"/>
          </a:xfrm>
          <a:prstGeom prst="straightConnector1">
            <a:avLst/>
          </a:prstGeom>
          <a:noFill/>
          <a:ln w="28575" cap="flat" cmpd="sng">
            <a:solidFill>
              <a:schemeClr val="dk1"/>
            </a:solidFill>
            <a:prstDash val="dash"/>
            <a:round/>
            <a:headEnd type="none" w="sm" len="sm"/>
            <a:tailEnd type="none" w="sm" len="sm"/>
          </a:ln>
        </p:spPr>
      </p:cxnSp>
      <p:sp>
        <p:nvSpPr>
          <p:cNvPr id="1107" name="Google Shape;1107;p11"/>
          <p:cNvSpPr txBox="1"/>
          <p:nvPr/>
        </p:nvSpPr>
        <p:spPr>
          <a:xfrm>
            <a:off x="9979186" y="4741964"/>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Scores</a:t>
            </a:r>
            <a:endParaRPr/>
          </a:p>
        </p:txBody>
      </p:sp>
      <p:sp>
        <p:nvSpPr>
          <p:cNvPr id="1108" name="Google Shape;1108;p11"/>
          <p:cNvSpPr txBox="1"/>
          <p:nvPr/>
        </p:nvSpPr>
        <p:spPr>
          <a:xfrm>
            <a:off x="5297550" y="2655099"/>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Density</a:t>
            </a:r>
            <a:endParaRPr/>
          </a:p>
        </p:txBody>
      </p:sp>
      <p:sp>
        <p:nvSpPr>
          <p:cNvPr id="1109" name="Google Shape;1109;p11"/>
          <p:cNvSpPr/>
          <p:nvPr/>
        </p:nvSpPr>
        <p:spPr>
          <a:xfrm>
            <a:off x="10111161" y="2655100"/>
            <a:ext cx="301655" cy="254754"/>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10" name="Google Shape;1110;p11"/>
          <p:cNvSpPr/>
          <p:nvPr/>
        </p:nvSpPr>
        <p:spPr>
          <a:xfrm>
            <a:off x="10111160" y="3132362"/>
            <a:ext cx="301655" cy="254754"/>
          </a:xfrm>
          <a:prstGeom prst="rect">
            <a:avLst/>
          </a:prstGeom>
          <a:solidFill>
            <a:srgbClr val="0070C0"/>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11" name="Google Shape;1111;p11"/>
          <p:cNvSpPr txBox="1"/>
          <p:nvPr/>
        </p:nvSpPr>
        <p:spPr>
          <a:xfrm>
            <a:off x="10497660" y="2613200"/>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Female</a:t>
            </a:r>
            <a:endParaRPr/>
          </a:p>
        </p:txBody>
      </p:sp>
      <p:sp>
        <p:nvSpPr>
          <p:cNvPr id="1112" name="Google Shape;1112;p11"/>
          <p:cNvSpPr txBox="1"/>
          <p:nvPr/>
        </p:nvSpPr>
        <p:spPr>
          <a:xfrm>
            <a:off x="10497660" y="3068582"/>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Male</a:t>
            </a:r>
            <a:endParaRPr/>
          </a:p>
        </p:txBody>
      </p:sp>
      <p:sp>
        <p:nvSpPr>
          <p:cNvPr id="1113" name="Google Shape;1113;p11"/>
          <p:cNvSpPr/>
          <p:nvPr/>
        </p:nvSpPr>
        <p:spPr>
          <a:xfrm>
            <a:off x="1082666" y="2728311"/>
            <a:ext cx="4064367"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Central tendency comparison</a:t>
            </a:r>
            <a:endParaRPr/>
          </a:p>
        </p:txBody>
      </p:sp>
      <p:sp>
        <p:nvSpPr>
          <p:cNvPr id="1114" name="Google Shape;1114;p11"/>
          <p:cNvSpPr/>
          <p:nvPr/>
        </p:nvSpPr>
        <p:spPr>
          <a:xfrm>
            <a:off x="775474" y="2735296"/>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5" name="Google Shape;1115;p11"/>
          <p:cNvSpPr/>
          <p:nvPr/>
        </p:nvSpPr>
        <p:spPr>
          <a:xfrm>
            <a:off x="1053146" y="3353226"/>
            <a:ext cx="4064363"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Cumulative distribution comparison</a:t>
            </a:r>
            <a:endParaRPr/>
          </a:p>
        </p:txBody>
      </p:sp>
      <p:sp>
        <p:nvSpPr>
          <p:cNvPr id="1116" name="Google Shape;1116;p11"/>
          <p:cNvSpPr/>
          <p:nvPr/>
        </p:nvSpPr>
        <p:spPr>
          <a:xfrm>
            <a:off x="743330" y="3360211"/>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7" name="Google Shape;1117;p11"/>
          <p:cNvSpPr/>
          <p:nvPr/>
        </p:nvSpPr>
        <p:spPr>
          <a:xfrm>
            <a:off x="1076627" y="3955564"/>
            <a:ext cx="4040879"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Distance between distributions</a:t>
            </a:r>
            <a:endParaRPr/>
          </a:p>
        </p:txBody>
      </p:sp>
      <p:sp>
        <p:nvSpPr>
          <p:cNvPr id="1118" name="Google Shape;1118;p11"/>
          <p:cNvSpPr/>
          <p:nvPr/>
        </p:nvSpPr>
        <p:spPr>
          <a:xfrm>
            <a:off x="769435" y="3962549"/>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9" name="Google Shape;1119;p11"/>
          <p:cNvSpPr/>
          <p:nvPr/>
        </p:nvSpPr>
        <p:spPr>
          <a:xfrm>
            <a:off x="1044484" y="4580479"/>
            <a:ext cx="4073022"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Decile comparison in scores</a:t>
            </a:r>
            <a:endParaRPr/>
          </a:p>
        </p:txBody>
      </p:sp>
      <p:sp>
        <p:nvSpPr>
          <p:cNvPr id="1120" name="Google Shape;1120;p11"/>
          <p:cNvSpPr/>
          <p:nvPr/>
        </p:nvSpPr>
        <p:spPr>
          <a:xfrm>
            <a:off x="737291" y="4587464"/>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21" name="Google Shape;1121;p11"/>
          <p:cNvSpPr/>
          <p:nvPr/>
        </p:nvSpPr>
        <p:spPr>
          <a:xfrm>
            <a:off x="749361" y="1717837"/>
            <a:ext cx="4397674" cy="753840"/>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200"/>
              </a:buClr>
              <a:buSzPts val="1800"/>
              <a:buFont typeface="Arial"/>
              <a:buNone/>
            </a:pPr>
            <a:r>
              <a:rPr lang="en-GB" sz="1800" b="0" i="0" u="none" strike="noStrike" cap="none">
                <a:solidFill>
                  <a:srgbClr val="FF6200"/>
                </a:solidFill>
                <a:latin typeface="Arial"/>
                <a:ea typeface="Arial"/>
                <a:cs typeface="Arial"/>
                <a:sym typeface="Arial"/>
              </a:rPr>
              <a:t>Compare sub-groups score distributions</a:t>
            </a:r>
            <a:endParaRPr/>
          </a:p>
        </p:txBody>
      </p:sp>
      <p:sp>
        <p:nvSpPr>
          <p:cNvPr id="1122" name="Google Shape;1122;p11"/>
          <p:cNvSpPr txBox="1"/>
          <p:nvPr/>
        </p:nvSpPr>
        <p:spPr>
          <a:xfrm>
            <a:off x="7207705" y="2139885"/>
            <a:ext cx="1728905" cy="3780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Difference</a:t>
            </a:r>
            <a:endParaRPr/>
          </a:p>
        </p:txBody>
      </p:sp>
      <p:sp>
        <p:nvSpPr>
          <p:cNvPr id="1123" name="Google Shape;1123;p11"/>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12</a:t>
            </a:fld>
            <a:endParaRPr sz="10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8"/>
        <p:cNvGrpSpPr/>
        <p:nvPr/>
      </p:nvGrpSpPr>
      <p:grpSpPr>
        <a:xfrm>
          <a:off x="0" y="0"/>
          <a:ext cx="0" cy="0"/>
          <a:chOff x="0" y="0"/>
          <a:chExt cx="0" cy="0"/>
        </a:xfrm>
      </p:grpSpPr>
      <p:sp>
        <p:nvSpPr>
          <p:cNvPr id="1129" name="Google Shape;1129;p12"/>
          <p:cNvSpPr/>
          <p:nvPr/>
        </p:nvSpPr>
        <p:spPr>
          <a:xfrm>
            <a:off x="148045" y="1294681"/>
            <a:ext cx="11895908" cy="2704018"/>
          </a:xfrm>
          <a:prstGeom prst="rect">
            <a:avLst/>
          </a:prstGeom>
          <a:solidFill>
            <a:srgbClr val="F2F2F2">
              <a:alpha val="89803"/>
            </a:srgbClr>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30" name="Google Shape;1130;p12"/>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000000"/>
                </a:solidFill>
                <a:latin typeface="Arial"/>
                <a:ea typeface="Arial"/>
                <a:cs typeface="Arial"/>
                <a:sym typeface="Arial"/>
              </a:rPr>
              <a:t>13</a:t>
            </a:fld>
            <a:endParaRPr sz="1000" b="0" i="0" u="none" strike="noStrike" cap="none">
              <a:solidFill>
                <a:srgbClr val="000000"/>
              </a:solidFill>
              <a:latin typeface="Arial"/>
              <a:ea typeface="Arial"/>
              <a:cs typeface="Arial"/>
              <a:sym typeface="Arial"/>
            </a:endParaRPr>
          </a:p>
        </p:txBody>
      </p:sp>
      <p:cxnSp>
        <p:nvCxnSpPr>
          <p:cNvPr id="1131" name="Google Shape;1131;p12"/>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132" name="Google Shape;1132;p12"/>
          <p:cNvSpPr txBox="1"/>
          <p:nvPr/>
        </p:nvSpPr>
        <p:spPr>
          <a:xfrm>
            <a:off x="659008" y="17499"/>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Where do biases come from?</a:t>
            </a:r>
            <a:endParaRPr/>
          </a:p>
        </p:txBody>
      </p:sp>
      <p:sp>
        <p:nvSpPr>
          <p:cNvPr id="1133" name="Google Shape;1133;p12"/>
          <p:cNvSpPr/>
          <p:nvPr/>
        </p:nvSpPr>
        <p:spPr>
          <a:xfrm>
            <a:off x="287375" y="1410799"/>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Historical Bias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Over-time, certain groups could have been </a:t>
            </a:r>
            <a:r>
              <a:rPr lang="en-GB" sz="1300" b="1">
                <a:solidFill>
                  <a:schemeClr val="dk1"/>
                </a:solidFill>
                <a:latin typeface="Arial"/>
                <a:ea typeface="Arial"/>
                <a:cs typeface="Arial"/>
                <a:sym typeface="Arial"/>
              </a:rPr>
              <a:t>marginalized</a:t>
            </a:r>
            <a:r>
              <a:rPr lang="en-GB" sz="1300">
                <a:solidFill>
                  <a:schemeClr val="dk1"/>
                </a:solidFill>
                <a:latin typeface="Arial"/>
                <a:ea typeface="Arial"/>
                <a:cs typeface="Arial"/>
                <a:sym typeface="Arial"/>
              </a:rPr>
              <a:t> – their access to credit could have been limited; this may cause for ex, </a:t>
            </a:r>
            <a:r>
              <a:rPr lang="en-GB" sz="1300" b="1">
                <a:solidFill>
                  <a:schemeClr val="dk1"/>
                </a:solidFill>
                <a:latin typeface="Arial"/>
                <a:ea typeface="Arial"/>
                <a:cs typeface="Arial"/>
                <a:sym typeface="Arial"/>
              </a:rPr>
              <a:t>differences in target rates</a:t>
            </a:r>
            <a:r>
              <a:rPr lang="en-GB" sz="1300">
                <a:solidFill>
                  <a:schemeClr val="dk1"/>
                </a:solidFill>
                <a:latin typeface="Arial"/>
                <a:ea typeface="Arial"/>
                <a:cs typeface="Arial"/>
                <a:sym typeface="Arial"/>
              </a:rPr>
              <a:t> leading to potential perpetuation of such biases.</a:t>
            </a:r>
            <a:endParaRPr/>
          </a:p>
        </p:txBody>
      </p:sp>
      <p:sp>
        <p:nvSpPr>
          <p:cNvPr id="1134" name="Google Shape;1134;p12"/>
          <p:cNvSpPr/>
          <p:nvPr/>
        </p:nvSpPr>
        <p:spPr>
          <a:xfrm>
            <a:off x="4219304" y="1561752"/>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Representation</a:t>
            </a:r>
            <a:r>
              <a:rPr lang="en-GB" sz="1600" b="1">
                <a:solidFill>
                  <a:schemeClr val="dk2"/>
                </a:solidFill>
                <a:latin typeface="Arial"/>
                <a:ea typeface="Arial"/>
                <a:cs typeface="Arial"/>
                <a:sym typeface="Arial"/>
              </a:rPr>
              <a:t> </a:t>
            </a:r>
            <a:r>
              <a:rPr lang="en-GB" sz="1600" b="1">
                <a:solidFill>
                  <a:schemeClr val="accent5"/>
                </a:solidFill>
                <a:latin typeface="Arial"/>
                <a:ea typeface="Arial"/>
                <a:cs typeface="Arial"/>
                <a:sym typeface="Arial"/>
              </a:rPr>
              <a:t>Bias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It is possible that the modelling data may not </a:t>
            </a:r>
            <a:r>
              <a:rPr lang="en-GB" sz="1300" b="1">
                <a:solidFill>
                  <a:schemeClr val="dk1"/>
                </a:solidFill>
                <a:latin typeface="Arial"/>
                <a:ea typeface="Arial"/>
                <a:cs typeface="Arial"/>
                <a:sym typeface="Arial"/>
              </a:rPr>
              <a:t>represent all groups equally</a:t>
            </a:r>
            <a:r>
              <a:rPr lang="en-GB" sz="1300">
                <a:solidFill>
                  <a:schemeClr val="dk1"/>
                </a:solidFill>
                <a:latin typeface="Arial"/>
                <a:ea typeface="Arial"/>
                <a:cs typeface="Arial"/>
                <a:sym typeface="Arial"/>
              </a:rPr>
              <a:t>. In such cases of majority-minority bifurcation, models may do </a:t>
            </a:r>
            <a:r>
              <a:rPr lang="en-GB" sz="1300" b="1">
                <a:solidFill>
                  <a:schemeClr val="dk1"/>
                </a:solidFill>
                <a:latin typeface="Arial"/>
                <a:ea typeface="Arial"/>
                <a:cs typeface="Arial"/>
                <a:sym typeface="Arial"/>
              </a:rPr>
              <a:t>better for the majority</a:t>
            </a:r>
            <a:r>
              <a:rPr lang="en-GB" sz="1300">
                <a:solidFill>
                  <a:schemeClr val="dk1"/>
                </a:solidFill>
                <a:latin typeface="Arial"/>
                <a:ea typeface="Arial"/>
                <a:cs typeface="Arial"/>
                <a:sym typeface="Arial"/>
              </a:rPr>
              <a:t> in favour of achieving </a:t>
            </a:r>
            <a:r>
              <a:rPr lang="en-GB" sz="1300" b="1">
                <a:solidFill>
                  <a:schemeClr val="dk1"/>
                </a:solidFill>
                <a:latin typeface="Arial"/>
                <a:ea typeface="Arial"/>
                <a:cs typeface="Arial"/>
                <a:sym typeface="Arial"/>
              </a:rPr>
              <a:t>higher overall accuracy</a:t>
            </a:r>
            <a:r>
              <a:rPr lang="en-GB" sz="1300">
                <a:solidFill>
                  <a:schemeClr val="dk1"/>
                </a:solidFill>
                <a:latin typeface="Arial"/>
                <a:ea typeface="Arial"/>
                <a:cs typeface="Arial"/>
                <a:sym typeface="Arial"/>
              </a:rPr>
              <a:t> (often the goal of training).</a:t>
            </a:r>
            <a:endParaRPr/>
          </a:p>
        </p:txBody>
      </p:sp>
      <p:sp>
        <p:nvSpPr>
          <p:cNvPr id="1135" name="Google Shape;1135;p12"/>
          <p:cNvSpPr/>
          <p:nvPr/>
        </p:nvSpPr>
        <p:spPr>
          <a:xfrm>
            <a:off x="8142519" y="1559044"/>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Proxy</a:t>
            </a:r>
            <a:r>
              <a:rPr lang="en-GB" sz="1600" b="1">
                <a:solidFill>
                  <a:schemeClr val="dk2"/>
                </a:solidFill>
                <a:latin typeface="Arial"/>
                <a:ea typeface="Arial"/>
                <a:cs typeface="Arial"/>
                <a:sym typeface="Arial"/>
              </a:rPr>
              <a:t> </a:t>
            </a:r>
            <a:r>
              <a:rPr lang="en-GB" sz="1600" b="1">
                <a:solidFill>
                  <a:schemeClr val="accent5"/>
                </a:solidFill>
                <a:latin typeface="Arial"/>
                <a:ea typeface="Arial"/>
                <a:cs typeface="Arial"/>
                <a:sym typeface="Arial"/>
              </a:rPr>
              <a:t>Variables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Even when we do not have sensitive attributes such as </a:t>
            </a:r>
            <a:r>
              <a:rPr lang="en-GB" sz="1300" b="1">
                <a:solidFill>
                  <a:schemeClr val="dk1"/>
                </a:solidFill>
                <a:latin typeface="Arial"/>
                <a:ea typeface="Arial"/>
                <a:cs typeface="Arial"/>
                <a:sym typeface="Arial"/>
              </a:rPr>
              <a:t>gender, race, country of origin, religion</a:t>
            </a:r>
            <a:r>
              <a:rPr lang="en-GB" sz="1300">
                <a:solidFill>
                  <a:schemeClr val="dk1"/>
                </a:solidFill>
                <a:latin typeface="Arial"/>
                <a:ea typeface="Arial"/>
                <a:cs typeface="Arial"/>
                <a:sym typeface="Arial"/>
              </a:rPr>
              <a:t>, etc, in our models -  we could still be including </a:t>
            </a:r>
            <a:r>
              <a:rPr lang="en-GB" sz="1300" b="1">
                <a:solidFill>
                  <a:schemeClr val="dk1"/>
                </a:solidFill>
                <a:latin typeface="Arial"/>
                <a:ea typeface="Arial"/>
                <a:cs typeface="Arial"/>
                <a:sym typeface="Arial"/>
              </a:rPr>
              <a:t>certain features that could associate with sensitive groups</a:t>
            </a:r>
            <a:r>
              <a:rPr lang="en-GB" sz="1300">
                <a:solidFill>
                  <a:schemeClr val="dk1"/>
                </a:solidFill>
                <a:latin typeface="Arial"/>
                <a:ea typeface="Arial"/>
                <a:cs typeface="Arial"/>
                <a:sym typeface="Arial"/>
              </a:rPr>
              <a:t>. Using such variables is an equal source of model discrimination. </a:t>
            </a:r>
            <a:endParaRPr/>
          </a:p>
        </p:txBody>
      </p:sp>
      <p:cxnSp>
        <p:nvCxnSpPr>
          <p:cNvPr id="1136" name="Google Shape;1136;p12"/>
          <p:cNvCxnSpPr/>
          <p:nvPr/>
        </p:nvCxnSpPr>
        <p:spPr>
          <a:xfrm>
            <a:off x="4136571" y="1447081"/>
            <a:ext cx="0" cy="2304000"/>
          </a:xfrm>
          <a:prstGeom prst="straightConnector1">
            <a:avLst/>
          </a:prstGeom>
          <a:noFill/>
          <a:ln w="28575" cap="flat" cmpd="sng">
            <a:solidFill>
              <a:schemeClr val="accent1"/>
            </a:solidFill>
            <a:prstDash val="solid"/>
            <a:miter lim="800000"/>
            <a:headEnd type="none" w="sm" len="sm"/>
            <a:tailEnd type="none" w="sm" len="sm"/>
          </a:ln>
        </p:spPr>
      </p:cxnSp>
      <p:cxnSp>
        <p:nvCxnSpPr>
          <p:cNvPr id="1137" name="Google Shape;1137;p12"/>
          <p:cNvCxnSpPr/>
          <p:nvPr/>
        </p:nvCxnSpPr>
        <p:spPr>
          <a:xfrm>
            <a:off x="8059787" y="1447081"/>
            <a:ext cx="0" cy="2304000"/>
          </a:xfrm>
          <a:prstGeom prst="straightConnector1">
            <a:avLst/>
          </a:prstGeom>
          <a:noFill/>
          <a:ln w="28575" cap="flat" cmpd="sng">
            <a:solidFill>
              <a:schemeClr val="accent1"/>
            </a:solidFill>
            <a:prstDash val="solid"/>
            <a:miter lim="800000"/>
            <a:headEnd type="none" w="sm" len="sm"/>
            <a:tailEnd type="none" w="sm" len="sm"/>
          </a:ln>
        </p:spPr>
      </p:cxnSp>
      <p:sp>
        <p:nvSpPr>
          <p:cNvPr id="1138" name="Google Shape;1138;p12"/>
          <p:cNvSpPr txBox="1"/>
          <p:nvPr/>
        </p:nvSpPr>
        <p:spPr>
          <a:xfrm>
            <a:off x="148046" y="4103552"/>
            <a:ext cx="3988526" cy="1080000"/>
          </a:xfrm>
          <a:prstGeom prst="rect">
            <a:avLst/>
          </a:prstGeom>
          <a:solidFill>
            <a:srgbClr val="FFDFCC"/>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“The Amazon recruitment model even penalized the word ‘woman’, reflecting the unfair practice of rejecting women in favour of men.”</a:t>
            </a:r>
            <a:endParaRPr/>
          </a:p>
        </p:txBody>
      </p:sp>
      <p:sp>
        <p:nvSpPr>
          <p:cNvPr id="1139" name="Google Shape;1139;p12"/>
          <p:cNvSpPr txBox="1"/>
          <p:nvPr/>
        </p:nvSpPr>
        <p:spPr>
          <a:xfrm>
            <a:off x="4188856" y="4103552"/>
            <a:ext cx="3901433" cy="1080000"/>
          </a:xfrm>
          <a:prstGeom prst="rect">
            <a:avLst/>
          </a:prstGeom>
          <a:solidFill>
            <a:srgbClr val="DCEAF5"/>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“ImageNet is a large dataset that is used for image recognition. Since most of the pictures come from North America and Europe, the models trained on such a data do poorly for people from Asian countries.”</a:t>
            </a:r>
            <a:endParaRPr/>
          </a:p>
        </p:txBody>
      </p:sp>
      <p:sp>
        <p:nvSpPr>
          <p:cNvPr id="1140" name="Google Shape;1140;p12"/>
          <p:cNvSpPr txBox="1"/>
          <p:nvPr/>
        </p:nvSpPr>
        <p:spPr>
          <a:xfrm>
            <a:off x="8142520" y="4104985"/>
            <a:ext cx="3901433" cy="1080000"/>
          </a:xfrm>
          <a:prstGeom prst="rect">
            <a:avLst/>
          </a:prstGeom>
          <a:solidFill>
            <a:srgbClr val="F5F7D7"/>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“Wherever you live in Cape Town, South Africa, your address is very indicative of your race. Zip codes in a model could result in racial discrimination. It is obvious that someone’s location should not change their risk just like race won’t”</a:t>
            </a:r>
            <a:endParaRPr/>
          </a:p>
        </p:txBody>
      </p:sp>
      <p:pic>
        <p:nvPicPr>
          <p:cNvPr id="1141" name="Google Shape;1141;p12" descr="Badge 1 with solid fill"/>
          <p:cNvPicPr preferRelativeResize="0"/>
          <p:nvPr/>
        </p:nvPicPr>
        <p:blipFill rotWithShape="1">
          <a:blip r:embed="rId3">
            <a:alphaModFix/>
          </a:blip>
          <a:srcRect/>
          <a:stretch/>
        </p:blipFill>
        <p:spPr>
          <a:xfrm>
            <a:off x="1728654" y="5400165"/>
            <a:ext cx="360000" cy="360000"/>
          </a:xfrm>
          <a:prstGeom prst="rect">
            <a:avLst/>
          </a:prstGeom>
          <a:noFill/>
          <a:ln>
            <a:noFill/>
          </a:ln>
        </p:spPr>
      </p:pic>
      <p:pic>
        <p:nvPicPr>
          <p:cNvPr id="1142" name="Google Shape;1142;p12" descr="Badge with solid fill"/>
          <p:cNvPicPr preferRelativeResize="0"/>
          <p:nvPr/>
        </p:nvPicPr>
        <p:blipFill rotWithShape="1">
          <a:blip r:embed="rId4">
            <a:alphaModFix/>
          </a:blip>
          <a:srcRect/>
          <a:stretch/>
        </p:blipFill>
        <p:spPr>
          <a:xfrm>
            <a:off x="5638800" y="5400165"/>
            <a:ext cx="360000" cy="360000"/>
          </a:xfrm>
          <a:prstGeom prst="rect">
            <a:avLst/>
          </a:prstGeom>
          <a:noFill/>
          <a:ln>
            <a:noFill/>
          </a:ln>
        </p:spPr>
      </p:pic>
      <p:pic>
        <p:nvPicPr>
          <p:cNvPr id="1143" name="Google Shape;1143;p12" descr="Badge 3 with solid fill"/>
          <p:cNvPicPr preferRelativeResize="0"/>
          <p:nvPr/>
        </p:nvPicPr>
        <p:blipFill rotWithShape="1">
          <a:blip r:embed="rId5">
            <a:alphaModFix/>
          </a:blip>
          <a:srcRect/>
          <a:stretch/>
        </p:blipFill>
        <p:spPr>
          <a:xfrm>
            <a:off x="9636036" y="5400165"/>
            <a:ext cx="360000" cy="360000"/>
          </a:xfrm>
          <a:prstGeom prst="rect">
            <a:avLst/>
          </a:prstGeom>
          <a:noFill/>
          <a:ln>
            <a:noFill/>
          </a:ln>
        </p:spPr>
      </p:pic>
      <p:sp>
        <p:nvSpPr>
          <p:cNvPr id="1144" name="Google Shape;1144;p12"/>
          <p:cNvSpPr txBox="1"/>
          <p:nvPr/>
        </p:nvSpPr>
        <p:spPr>
          <a:xfrm>
            <a:off x="737291" y="634121"/>
            <a:ext cx="10442575"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The causes of bias usually come from within the process (data, techniques, features, 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13" descr="Child wearing martial arts uniform, tying orange martial arts belt with both hands"/>
          <p:cNvPicPr preferRelativeResize="0"/>
          <p:nvPr/>
        </p:nvPicPr>
        <p:blipFill rotWithShape="1">
          <a:blip r:embed="rId3">
            <a:alphaModFix/>
          </a:blip>
          <a:srcRect/>
          <a:stretch/>
        </p:blipFill>
        <p:spPr>
          <a:xfrm>
            <a:off x="2506" y="0"/>
            <a:ext cx="10160397" cy="6858000"/>
          </a:xfrm>
          <a:prstGeom prst="rect">
            <a:avLst/>
          </a:prstGeom>
          <a:noFill/>
          <a:ln>
            <a:noFill/>
          </a:ln>
        </p:spPr>
      </p:pic>
      <p:sp>
        <p:nvSpPr>
          <p:cNvPr id="1150" name="Google Shape;1150;p13"/>
          <p:cNvSpPr/>
          <p:nvPr/>
        </p:nvSpPr>
        <p:spPr>
          <a:xfrm>
            <a:off x="4754881" y="757645"/>
            <a:ext cx="7184571" cy="679269"/>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How to mitigate bias in models?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1156" name="Google Shape;1156;p14"/>
          <p:cNvSpPr txBox="1"/>
          <p:nvPr/>
        </p:nvSpPr>
        <p:spPr>
          <a:xfrm>
            <a:off x="737291" y="634121"/>
            <a:ext cx="10442575"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A simply proposed solution to </a:t>
            </a:r>
            <a:r>
              <a:rPr lang="en-GB" sz="2000" b="1">
                <a:solidFill>
                  <a:srgbClr val="A5A5A5"/>
                </a:solidFill>
                <a:latin typeface="Arial"/>
                <a:ea typeface="Arial"/>
                <a:cs typeface="Arial"/>
                <a:sym typeface="Arial"/>
              </a:rPr>
              <a:t>remove protective attributes</a:t>
            </a:r>
            <a:r>
              <a:rPr lang="en-GB" sz="2000">
                <a:solidFill>
                  <a:srgbClr val="A5A5A5"/>
                </a:solidFill>
                <a:latin typeface="Arial"/>
                <a:ea typeface="Arial"/>
                <a:cs typeface="Arial"/>
                <a:sym typeface="Arial"/>
              </a:rPr>
              <a:t> may </a:t>
            </a:r>
            <a:r>
              <a:rPr lang="en-GB" sz="2000" b="1">
                <a:solidFill>
                  <a:srgbClr val="A5A5A5"/>
                </a:solidFill>
                <a:latin typeface="Arial"/>
                <a:ea typeface="Arial"/>
                <a:cs typeface="Arial"/>
                <a:sym typeface="Arial"/>
              </a:rPr>
              <a:t>not</a:t>
            </a:r>
            <a:r>
              <a:rPr lang="en-GB" sz="2000">
                <a:solidFill>
                  <a:srgbClr val="A5A5A5"/>
                </a:solidFill>
                <a:latin typeface="Arial"/>
                <a:ea typeface="Arial"/>
                <a:cs typeface="Arial"/>
                <a:sym typeface="Arial"/>
              </a:rPr>
              <a:t> be effective</a:t>
            </a:r>
            <a:endParaRPr/>
          </a:p>
        </p:txBody>
      </p:sp>
      <p:sp>
        <p:nvSpPr>
          <p:cNvPr id="1157" name="Google Shape;1157;p14"/>
          <p:cNvSpPr/>
          <p:nvPr/>
        </p:nvSpPr>
        <p:spPr>
          <a:xfrm>
            <a:off x="659008" y="1053724"/>
            <a:ext cx="10873955" cy="1166951"/>
          </a:xfrm>
          <a:prstGeom prst="rect">
            <a:avLst/>
          </a:prstGeom>
          <a:solidFill>
            <a:srgbClr val="525199">
              <a:alpha val="89803"/>
            </a:srgbClr>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just" rtl="0">
              <a:lnSpc>
                <a:spcPct val="90000"/>
              </a:lnSpc>
              <a:spcBef>
                <a:spcPts val="0"/>
              </a:spcBef>
              <a:spcAft>
                <a:spcPts val="0"/>
              </a:spcAft>
              <a:buNone/>
            </a:pPr>
            <a:r>
              <a:rPr lang="en-GB" sz="1200" b="1">
                <a:solidFill>
                  <a:schemeClr val="lt1"/>
                </a:solidFill>
                <a:latin typeface="Arial"/>
                <a:ea typeface="Arial"/>
                <a:cs typeface="Arial"/>
                <a:sym typeface="Arial"/>
              </a:rPr>
              <a:t>Let’s start with a short story</a:t>
            </a:r>
            <a:endParaRPr/>
          </a:p>
          <a:p>
            <a:pPr marL="0" marR="0" lvl="0" indent="0" algn="just" rtl="0">
              <a:lnSpc>
                <a:spcPct val="90000"/>
              </a:lnSpc>
              <a:spcBef>
                <a:spcPts val="0"/>
              </a:spcBef>
              <a:spcAft>
                <a:spcPts val="0"/>
              </a:spcAft>
              <a:buNone/>
            </a:pPr>
            <a:endParaRPr sz="1200">
              <a:solidFill>
                <a:schemeClr val="lt1"/>
              </a:solidFill>
              <a:latin typeface="Arial"/>
              <a:ea typeface="Arial"/>
              <a:cs typeface="Arial"/>
              <a:sym typeface="Arial"/>
            </a:endParaRPr>
          </a:p>
          <a:p>
            <a:pPr marL="72000" marR="0" lvl="0" indent="457200" algn="just" rtl="0">
              <a:lnSpc>
                <a:spcPct val="90000"/>
              </a:lnSpc>
              <a:spcBef>
                <a:spcPts val="0"/>
              </a:spcBef>
              <a:spcAft>
                <a:spcPts val="0"/>
              </a:spcAft>
              <a:buNone/>
            </a:pPr>
            <a:r>
              <a:rPr lang="en-GB" sz="1200">
                <a:solidFill>
                  <a:schemeClr val="lt1"/>
                </a:solidFill>
                <a:latin typeface="Arial"/>
                <a:ea typeface="Arial"/>
                <a:cs typeface="Arial"/>
                <a:sym typeface="Arial"/>
              </a:rPr>
              <a:t>“</a:t>
            </a:r>
            <a:r>
              <a:rPr lang="en-GB" sz="1200" i="1">
                <a:solidFill>
                  <a:schemeClr val="lt1"/>
                </a:solidFill>
                <a:latin typeface="Arial"/>
                <a:ea typeface="Arial"/>
                <a:cs typeface="Arial"/>
                <a:sym typeface="Arial"/>
              </a:rPr>
              <a:t>In the 1950s, the Boston Symphony Orchestra instituted “blind” auditions to combat implicit bias against women. They had hoped to be able to successfully put candidates behind a screen (so that gender is not visible) to eliminate any biased judgments. To the surprise of many, this initial “blindness” policy was not as blind as expected. A candidate’s gender was still showing up in the sound of their shoes (such as click of high-heels) as they walked behind the screen. This sound became a proxy for gender, and rendered the exercise fruitless.</a:t>
            </a:r>
            <a:r>
              <a:rPr lang="en-GB" sz="1200">
                <a:solidFill>
                  <a:schemeClr val="lt1"/>
                </a:solidFill>
                <a:latin typeface="Arial"/>
                <a:ea typeface="Arial"/>
                <a:cs typeface="Arial"/>
                <a:sym typeface="Arial"/>
              </a:rPr>
              <a:t>”</a:t>
            </a:r>
            <a:endParaRPr/>
          </a:p>
        </p:txBody>
      </p:sp>
      <p:sp>
        <p:nvSpPr>
          <p:cNvPr id="1158" name="Google Shape;1158;p14"/>
          <p:cNvSpPr txBox="1"/>
          <p:nvPr/>
        </p:nvSpPr>
        <p:spPr>
          <a:xfrm>
            <a:off x="659008" y="17499"/>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Suppress the protective attributes</a:t>
            </a:r>
            <a:endParaRPr/>
          </a:p>
        </p:txBody>
      </p:sp>
      <p:sp>
        <p:nvSpPr>
          <p:cNvPr id="1159" name="Google Shape;1159;p14"/>
          <p:cNvSpPr/>
          <p:nvPr/>
        </p:nvSpPr>
        <p:spPr>
          <a:xfrm>
            <a:off x="670559" y="2259845"/>
            <a:ext cx="5402157" cy="3795088"/>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60" name="Google Shape;1160;p14"/>
          <p:cNvSpPr/>
          <p:nvPr/>
        </p:nvSpPr>
        <p:spPr>
          <a:xfrm>
            <a:off x="6106227" y="2259847"/>
            <a:ext cx="5426736" cy="3795083"/>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161" name="Google Shape;1161;p14"/>
          <p:cNvPicPr preferRelativeResize="0"/>
          <p:nvPr/>
        </p:nvPicPr>
        <p:blipFill rotWithShape="1">
          <a:blip r:embed="rId3">
            <a:alphaModFix/>
          </a:blip>
          <a:srcRect/>
          <a:stretch/>
        </p:blipFill>
        <p:spPr>
          <a:xfrm>
            <a:off x="2327687" y="2324273"/>
            <a:ext cx="1963656" cy="937979"/>
          </a:xfrm>
          <a:prstGeom prst="rect">
            <a:avLst/>
          </a:prstGeom>
          <a:noFill/>
          <a:ln>
            <a:noFill/>
          </a:ln>
        </p:spPr>
      </p:pic>
      <p:sp>
        <p:nvSpPr>
          <p:cNvPr id="1162" name="Google Shape;1162;p14"/>
          <p:cNvSpPr txBox="1"/>
          <p:nvPr/>
        </p:nvSpPr>
        <p:spPr>
          <a:xfrm>
            <a:off x="1454328" y="2616446"/>
            <a:ext cx="1100240" cy="211203"/>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Target variable</a:t>
            </a:r>
            <a:endParaRPr/>
          </a:p>
        </p:txBody>
      </p:sp>
      <p:sp>
        <p:nvSpPr>
          <p:cNvPr id="1163" name="Google Shape;1163;p14"/>
          <p:cNvSpPr txBox="1"/>
          <p:nvPr/>
        </p:nvSpPr>
        <p:spPr>
          <a:xfrm>
            <a:off x="4219302" y="2364358"/>
            <a:ext cx="1100240" cy="349702"/>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1 – sensitive attribute</a:t>
            </a:r>
            <a:endParaRPr/>
          </a:p>
        </p:txBody>
      </p:sp>
      <p:sp>
        <p:nvSpPr>
          <p:cNvPr id="1164" name="Google Shape;1164;p14"/>
          <p:cNvSpPr txBox="1"/>
          <p:nvPr/>
        </p:nvSpPr>
        <p:spPr>
          <a:xfrm>
            <a:off x="727165" y="3249067"/>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On fitting a model Y ~ X1, we have</a:t>
            </a:r>
            <a:endParaRPr/>
          </a:p>
        </p:txBody>
      </p:sp>
      <p:graphicFrame>
        <p:nvGraphicFramePr>
          <p:cNvPr id="1165" name="Google Shape;1165;p14"/>
          <p:cNvGraphicFramePr/>
          <p:nvPr/>
        </p:nvGraphicFramePr>
        <p:xfrm>
          <a:off x="1838023" y="3551273"/>
          <a:ext cx="3000000" cy="3000000"/>
        </p:xfrm>
        <a:graphic>
          <a:graphicData uri="http://schemas.openxmlformats.org/drawingml/2006/table">
            <a:tbl>
              <a:tblPr>
                <a:noFill/>
                <a:tableStyleId>{9A04F7E1-4DE3-4A7E-BAF9-45BED3E1A0FA}</a:tableStyleId>
              </a:tblPr>
              <a:tblGrid>
                <a:gridCol w="588600">
                  <a:extLst>
                    <a:ext uri="{9D8B030D-6E8A-4147-A177-3AD203B41FA5}">
                      <a16:colId xmlns:a16="http://schemas.microsoft.com/office/drawing/2014/main" val="20000"/>
                    </a:ext>
                  </a:extLst>
                </a:gridCol>
                <a:gridCol w="588600">
                  <a:extLst>
                    <a:ext uri="{9D8B030D-6E8A-4147-A177-3AD203B41FA5}">
                      <a16:colId xmlns:a16="http://schemas.microsoft.com/office/drawing/2014/main" val="20001"/>
                    </a:ext>
                  </a:extLst>
                </a:gridCol>
                <a:gridCol w="588600">
                  <a:extLst>
                    <a:ext uri="{9D8B030D-6E8A-4147-A177-3AD203B41FA5}">
                      <a16:colId xmlns:a16="http://schemas.microsoft.com/office/drawing/2014/main" val="20002"/>
                    </a:ext>
                  </a:extLst>
                </a:gridCol>
                <a:gridCol w="588600">
                  <a:extLst>
                    <a:ext uri="{9D8B030D-6E8A-4147-A177-3AD203B41FA5}">
                      <a16:colId xmlns:a16="http://schemas.microsoft.com/office/drawing/2014/main" val="20003"/>
                    </a:ext>
                  </a:extLst>
                </a:gridCol>
                <a:gridCol w="588600">
                  <a:extLst>
                    <a:ext uri="{9D8B030D-6E8A-4147-A177-3AD203B41FA5}">
                      <a16:colId xmlns:a16="http://schemas.microsoft.com/office/drawing/2014/main" val="20004"/>
                    </a:ext>
                  </a:extLst>
                </a:gridCol>
              </a:tblGrid>
              <a:tr h="300000">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 </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Sum of squares</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df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PR(&gt;F)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extLst>
                  <a:ext uri="{0D108BD9-81ED-4DB2-BD59-A6C34878D82A}">
                    <a16:rowId xmlns:a16="http://schemas.microsoft.com/office/drawing/2014/main" val="10000"/>
                  </a:ext>
                </a:extLst>
              </a:tr>
              <a:tr h="254825">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X1</a:t>
                      </a:r>
                      <a:endParaRPr sz="1050" b="1"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highlight>
                            <a:srgbClr val="FFFF00"/>
                          </a:highlight>
                          <a:latin typeface="Arial"/>
                          <a:ea typeface="Arial"/>
                          <a:cs typeface="Arial"/>
                          <a:sym typeface="Arial"/>
                        </a:rPr>
                        <a:t>6374.42</a:t>
                      </a:r>
                      <a:endParaRPr sz="1050" b="0" i="0" u="none" strike="noStrike" cap="none">
                        <a:solidFill>
                          <a:srgbClr val="000000"/>
                        </a:solidFill>
                        <a:highlight>
                          <a:srgbClr val="FFFF00"/>
                        </a:highlight>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1</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17762.94</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0</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extLst>
                  <a:ext uri="{0D108BD9-81ED-4DB2-BD59-A6C34878D82A}">
                    <a16:rowId xmlns:a16="http://schemas.microsoft.com/office/drawing/2014/main" val="10001"/>
                  </a:ext>
                </a:extLst>
              </a:tr>
              <a:tr h="210900">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Residual</a:t>
                      </a:r>
                      <a:endParaRPr sz="1050" b="1"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highlight>
                            <a:srgbClr val="00FFFF"/>
                          </a:highlight>
                          <a:latin typeface="Arial"/>
                          <a:ea typeface="Arial"/>
                          <a:cs typeface="Arial"/>
                          <a:sym typeface="Arial"/>
                        </a:rPr>
                        <a:t>3587.88</a:t>
                      </a:r>
                      <a:endParaRPr sz="1050" b="0" i="0" u="none" strike="noStrike" cap="none">
                        <a:solidFill>
                          <a:srgbClr val="000000"/>
                        </a:solidFill>
                        <a:highlight>
                          <a:srgbClr val="00FFFF"/>
                        </a:highlight>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9998</a:t>
                      </a:r>
                      <a:endParaRPr sz="105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a:t>
                      </a:r>
                      <a:endParaRPr sz="105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a:t>
                      </a:r>
                      <a:endParaRPr sz="1050" b="0" i="0" u="none" strike="noStrike" cap="none">
                        <a:solidFill>
                          <a:srgbClr val="000000"/>
                        </a:solidFill>
                        <a:latin typeface="Arial"/>
                        <a:ea typeface="Arial"/>
                        <a:cs typeface="Arial"/>
                        <a:sym typeface="Arial"/>
                      </a:endParaRPr>
                    </a:p>
                  </a:txBody>
                  <a:tcPr marL="7625" marR="7625" marT="7625" marB="0" anchor="ctr"/>
                </a:tc>
                <a:extLst>
                  <a:ext uri="{0D108BD9-81ED-4DB2-BD59-A6C34878D82A}">
                    <a16:rowId xmlns:a16="http://schemas.microsoft.com/office/drawing/2014/main" val="10002"/>
                  </a:ext>
                </a:extLst>
              </a:tr>
            </a:tbl>
          </a:graphicData>
        </a:graphic>
      </p:graphicFrame>
      <p:sp>
        <p:nvSpPr>
          <p:cNvPr id="1166" name="Google Shape;1166;p14"/>
          <p:cNvSpPr txBox="1"/>
          <p:nvPr/>
        </p:nvSpPr>
        <p:spPr>
          <a:xfrm>
            <a:off x="740227" y="4385535"/>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Let’s visualize</a:t>
            </a:r>
            <a:endParaRPr/>
          </a:p>
        </p:txBody>
      </p:sp>
      <p:pic>
        <p:nvPicPr>
          <p:cNvPr id="1167" name="Google Shape;1167;p14"/>
          <p:cNvPicPr preferRelativeResize="0"/>
          <p:nvPr/>
        </p:nvPicPr>
        <p:blipFill rotWithShape="1">
          <a:blip r:embed="rId4">
            <a:alphaModFix/>
          </a:blip>
          <a:srcRect/>
          <a:stretch/>
        </p:blipFill>
        <p:spPr>
          <a:xfrm>
            <a:off x="1223744" y="4575981"/>
            <a:ext cx="1597265" cy="1309289"/>
          </a:xfrm>
          <a:prstGeom prst="rect">
            <a:avLst/>
          </a:prstGeom>
          <a:noFill/>
          <a:ln>
            <a:noFill/>
          </a:ln>
        </p:spPr>
      </p:pic>
      <p:sp>
        <p:nvSpPr>
          <p:cNvPr id="1168" name="Google Shape;1168;p14"/>
          <p:cNvSpPr txBox="1"/>
          <p:nvPr/>
        </p:nvSpPr>
        <p:spPr>
          <a:xfrm>
            <a:off x="2854520" y="4889812"/>
            <a:ext cx="2729564" cy="44230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cxnSp>
        <p:nvCxnSpPr>
          <p:cNvPr id="1169" name="Google Shape;1169;p14"/>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cxnSp>
        <p:nvCxnSpPr>
          <p:cNvPr id="1170" name="Google Shape;1170;p14"/>
          <p:cNvCxnSpPr/>
          <p:nvPr/>
        </p:nvCxnSpPr>
        <p:spPr>
          <a:xfrm rot="10800000">
            <a:off x="2334551" y="5488782"/>
            <a:ext cx="801189" cy="160998"/>
          </a:xfrm>
          <a:prstGeom prst="straightConnector1">
            <a:avLst/>
          </a:prstGeom>
          <a:noFill/>
          <a:ln w="19050" cap="flat" cmpd="sng">
            <a:solidFill>
              <a:schemeClr val="accent1"/>
            </a:solidFill>
            <a:prstDash val="solid"/>
            <a:miter lim="800000"/>
            <a:headEnd type="none" w="sm" len="sm"/>
            <a:tailEnd type="triangle" w="med" len="med"/>
          </a:ln>
        </p:spPr>
      </p:cxnSp>
      <p:sp>
        <p:nvSpPr>
          <p:cNvPr id="1171" name="Google Shape;1171;p14"/>
          <p:cNvSpPr txBox="1"/>
          <p:nvPr/>
        </p:nvSpPr>
        <p:spPr>
          <a:xfrm>
            <a:off x="2795455" y="5713591"/>
            <a:ext cx="1881048" cy="22989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Variation in Y explained by X1</a:t>
            </a:r>
            <a:endParaRPr/>
          </a:p>
        </p:txBody>
      </p:sp>
      <p:pic>
        <p:nvPicPr>
          <p:cNvPr id="1172" name="Google Shape;1172;p14"/>
          <p:cNvPicPr preferRelativeResize="0"/>
          <p:nvPr/>
        </p:nvPicPr>
        <p:blipFill rotWithShape="1">
          <a:blip r:embed="rId3">
            <a:alphaModFix/>
          </a:blip>
          <a:srcRect/>
          <a:stretch/>
        </p:blipFill>
        <p:spPr>
          <a:xfrm>
            <a:off x="7243684" y="2424424"/>
            <a:ext cx="1963656" cy="937979"/>
          </a:xfrm>
          <a:prstGeom prst="rect">
            <a:avLst/>
          </a:prstGeom>
          <a:noFill/>
          <a:ln>
            <a:noFill/>
          </a:ln>
        </p:spPr>
      </p:pic>
      <p:sp>
        <p:nvSpPr>
          <p:cNvPr id="1173" name="Google Shape;1173;p14"/>
          <p:cNvSpPr txBox="1"/>
          <p:nvPr/>
        </p:nvSpPr>
        <p:spPr>
          <a:xfrm>
            <a:off x="6370325" y="2620798"/>
            <a:ext cx="1100240" cy="211203"/>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Target variable</a:t>
            </a:r>
            <a:endParaRPr/>
          </a:p>
        </p:txBody>
      </p:sp>
      <p:sp>
        <p:nvSpPr>
          <p:cNvPr id="1174" name="Google Shape;1174;p14"/>
          <p:cNvSpPr txBox="1"/>
          <p:nvPr/>
        </p:nvSpPr>
        <p:spPr>
          <a:xfrm>
            <a:off x="7587758" y="2255205"/>
            <a:ext cx="1445402" cy="349702"/>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1 – sensitive attribute</a:t>
            </a:r>
            <a:endParaRPr/>
          </a:p>
        </p:txBody>
      </p:sp>
      <p:sp>
        <p:nvSpPr>
          <p:cNvPr id="1175" name="Google Shape;1175;p14"/>
          <p:cNvSpPr/>
          <p:nvPr/>
        </p:nvSpPr>
        <p:spPr>
          <a:xfrm>
            <a:off x="9422674" y="2530507"/>
            <a:ext cx="679269" cy="674248"/>
          </a:xfrm>
          <a:prstGeom prst="ellipse">
            <a:avLst/>
          </a:prstGeom>
          <a:solidFill>
            <a:schemeClr val="accent3"/>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76" name="Google Shape;1176;p14"/>
          <p:cNvSpPr txBox="1"/>
          <p:nvPr/>
        </p:nvSpPr>
        <p:spPr>
          <a:xfrm>
            <a:off x="9884244" y="2272908"/>
            <a:ext cx="1100240" cy="488201"/>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2 – non sensitive attribute</a:t>
            </a:r>
            <a:endParaRPr/>
          </a:p>
        </p:txBody>
      </p:sp>
      <p:sp>
        <p:nvSpPr>
          <p:cNvPr id="1177" name="Google Shape;1177;p14"/>
          <p:cNvSpPr txBox="1"/>
          <p:nvPr/>
        </p:nvSpPr>
        <p:spPr>
          <a:xfrm>
            <a:off x="9662187" y="3201166"/>
            <a:ext cx="213334" cy="165036"/>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600" b="1">
                <a:solidFill>
                  <a:schemeClr val="dk1"/>
                </a:solidFill>
                <a:latin typeface="Arial"/>
                <a:ea typeface="Arial"/>
                <a:cs typeface="Arial"/>
                <a:sym typeface="Arial"/>
              </a:rPr>
              <a:t>X2</a:t>
            </a:r>
            <a:endParaRPr/>
          </a:p>
        </p:txBody>
      </p:sp>
      <p:sp>
        <p:nvSpPr>
          <p:cNvPr id="1178" name="Google Shape;1178;p14"/>
          <p:cNvSpPr txBox="1"/>
          <p:nvPr/>
        </p:nvSpPr>
        <p:spPr>
          <a:xfrm>
            <a:off x="6117784" y="3453721"/>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If X1 and X2 are correlated:</a:t>
            </a:r>
            <a:endParaRPr/>
          </a:p>
        </p:txBody>
      </p:sp>
      <p:grpSp>
        <p:nvGrpSpPr>
          <p:cNvPr id="1179" name="Google Shape;1179;p14"/>
          <p:cNvGrpSpPr/>
          <p:nvPr/>
        </p:nvGrpSpPr>
        <p:grpSpPr>
          <a:xfrm>
            <a:off x="6192970" y="3657784"/>
            <a:ext cx="1676400" cy="2066925"/>
            <a:chOff x="6401980" y="3675202"/>
            <a:chExt cx="1676400" cy="2066925"/>
          </a:xfrm>
        </p:grpSpPr>
        <p:pic>
          <p:nvPicPr>
            <p:cNvPr id="1180" name="Google Shape;1180;p14"/>
            <p:cNvPicPr preferRelativeResize="0"/>
            <p:nvPr/>
          </p:nvPicPr>
          <p:blipFill rotWithShape="1">
            <a:blip r:embed="rId6">
              <a:alphaModFix/>
            </a:blip>
            <a:srcRect/>
            <a:stretch/>
          </p:blipFill>
          <p:spPr>
            <a:xfrm>
              <a:off x="6401980" y="3675202"/>
              <a:ext cx="1676400" cy="2066925"/>
            </a:xfrm>
            <a:prstGeom prst="rect">
              <a:avLst/>
            </a:prstGeom>
            <a:noFill/>
            <a:ln>
              <a:noFill/>
            </a:ln>
          </p:spPr>
        </p:pic>
        <p:sp>
          <p:nvSpPr>
            <p:cNvPr id="1181" name="Google Shape;1181;p14"/>
            <p:cNvSpPr txBox="1"/>
            <p:nvPr/>
          </p:nvSpPr>
          <p:spPr>
            <a:xfrm>
              <a:off x="7802900" y="3910912"/>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X1</a:t>
              </a:r>
              <a:endParaRPr/>
            </a:p>
          </p:txBody>
        </p:sp>
        <p:sp>
          <p:nvSpPr>
            <p:cNvPr id="1182" name="Google Shape;1182;p14"/>
            <p:cNvSpPr txBox="1"/>
            <p:nvPr/>
          </p:nvSpPr>
          <p:spPr>
            <a:xfrm>
              <a:off x="7672272" y="5234621"/>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X2</a:t>
              </a:r>
              <a:endParaRPr/>
            </a:p>
          </p:txBody>
        </p:sp>
        <p:sp>
          <p:nvSpPr>
            <p:cNvPr id="1183" name="Google Shape;1183;p14"/>
            <p:cNvSpPr txBox="1"/>
            <p:nvPr/>
          </p:nvSpPr>
          <p:spPr>
            <a:xfrm>
              <a:off x="6500968" y="3863018"/>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Y</a:t>
              </a:r>
              <a:endParaRPr/>
            </a:p>
          </p:txBody>
        </p:sp>
      </p:grpSp>
      <p:sp>
        <p:nvSpPr>
          <p:cNvPr id="1184" name="Google Shape;1184;p14"/>
          <p:cNvSpPr txBox="1"/>
          <p:nvPr/>
        </p:nvSpPr>
        <p:spPr>
          <a:xfrm>
            <a:off x="7796351" y="4137187"/>
            <a:ext cx="3812170" cy="398635"/>
          </a:xfrm>
          <a:prstGeom prst="rect">
            <a:avLst/>
          </a:prstGeom>
          <a:blipFill rotWithShape="1">
            <a:blip r:embed="rId7">
              <a:alphaModFix/>
            </a:blip>
            <a:stretch>
              <a:fillRect b="-153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sp>
        <p:nvSpPr>
          <p:cNvPr id="1185" name="Google Shape;1185;p14"/>
          <p:cNvSpPr txBox="1"/>
          <p:nvPr/>
        </p:nvSpPr>
        <p:spPr>
          <a:xfrm>
            <a:off x="8760841" y="3789003"/>
            <a:ext cx="2399086" cy="226591"/>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000" b="1" u="sng">
                <a:solidFill>
                  <a:schemeClr val="dk1"/>
                </a:solidFill>
                <a:latin typeface="Arial"/>
                <a:ea typeface="Arial"/>
                <a:cs typeface="Arial"/>
                <a:sym typeface="Arial"/>
              </a:rPr>
              <a:t>R</a:t>
            </a:r>
            <a:r>
              <a:rPr lang="en-GB" sz="1000" b="1" u="sng" baseline="30000">
                <a:solidFill>
                  <a:schemeClr val="dk1"/>
                </a:solidFill>
                <a:latin typeface="Arial"/>
                <a:ea typeface="Arial"/>
                <a:cs typeface="Arial"/>
                <a:sym typeface="Arial"/>
              </a:rPr>
              <a:t>2</a:t>
            </a:r>
            <a:r>
              <a:rPr lang="en-GB" sz="1000" b="1" u="sng">
                <a:solidFill>
                  <a:schemeClr val="dk1"/>
                </a:solidFill>
                <a:latin typeface="Arial"/>
                <a:ea typeface="Arial"/>
                <a:cs typeface="Arial"/>
                <a:sym typeface="Arial"/>
              </a:rPr>
              <a:t> for combined model</a:t>
            </a:r>
            <a:endParaRPr/>
          </a:p>
        </p:txBody>
      </p:sp>
      <p:sp>
        <p:nvSpPr>
          <p:cNvPr id="1186" name="Google Shape;1186;p14"/>
          <p:cNvSpPr txBox="1"/>
          <p:nvPr/>
        </p:nvSpPr>
        <p:spPr>
          <a:xfrm>
            <a:off x="7815935" y="4872459"/>
            <a:ext cx="3645521" cy="777321"/>
          </a:xfrm>
          <a:prstGeom prst="rect">
            <a:avLst/>
          </a:prstGeom>
          <a:solidFill>
            <a:srgbClr val="F2F2F2"/>
          </a:solidFill>
          <a:ln w="9525" cap="flat" cmpd="sng">
            <a:solidFill>
              <a:srgbClr val="FFDFCC"/>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GB" sz="1100" b="0">
                <a:solidFill>
                  <a:schemeClr val="dk1"/>
                </a:solidFill>
                <a:latin typeface="Arial"/>
                <a:ea typeface="Arial"/>
                <a:cs typeface="Arial"/>
                <a:sym typeface="Arial"/>
              </a:rPr>
              <a:t>Area </a:t>
            </a:r>
            <a:r>
              <a:rPr lang="en-GB" sz="1100" b="1">
                <a:solidFill>
                  <a:schemeClr val="dk1"/>
                </a:solidFill>
                <a:latin typeface="Arial"/>
                <a:ea typeface="Arial"/>
                <a:cs typeface="Arial"/>
                <a:sym typeface="Arial"/>
              </a:rPr>
              <a:t>G</a:t>
            </a:r>
            <a:r>
              <a:rPr lang="en-GB" sz="1100" b="0">
                <a:solidFill>
                  <a:schemeClr val="dk1"/>
                </a:solidFill>
                <a:latin typeface="Arial"/>
                <a:ea typeface="Arial"/>
                <a:cs typeface="Arial"/>
                <a:sym typeface="Arial"/>
              </a:rPr>
              <a:t> shows the variation shared by both X1 and X2 with Y. As a result, even if make our model blind to X1, our model still has some information of X1 from its proxy X2 (which is not a sensitive attribute).</a:t>
            </a:r>
            <a:endParaRPr/>
          </a:p>
          <a:p>
            <a:pPr marL="0" marR="0" lvl="0" indent="0" algn="just" rtl="0">
              <a:spcBef>
                <a:spcPts val="0"/>
              </a:spcBef>
              <a:spcAft>
                <a:spcPts val="0"/>
              </a:spcAft>
              <a:buNone/>
            </a:pPr>
            <a:endParaRPr sz="1100">
              <a:solidFill>
                <a:schemeClr val="dk1"/>
              </a:solidFill>
              <a:latin typeface="Arial"/>
              <a:ea typeface="Arial"/>
              <a:cs typeface="Arial"/>
              <a:sym typeface="Arial"/>
            </a:endParaRPr>
          </a:p>
        </p:txBody>
      </p:sp>
      <p:cxnSp>
        <p:nvCxnSpPr>
          <p:cNvPr id="1187" name="Google Shape;1187;p14"/>
          <p:cNvCxnSpPr/>
          <p:nvPr/>
        </p:nvCxnSpPr>
        <p:spPr>
          <a:xfrm rot="10800000">
            <a:off x="7328930" y="4709360"/>
            <a:ext cx="467421" cy="335591"/>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
          <p:cNvSpPr/>
          <p:nvPr/>
        </p:nvSpPr>
        <p:spPr>
          <a:xfrm>
            <a:off x="8069724" y="1353197"/>
            <a:ext cx="2098213" cy="2167110"/>
          </a:xfrm>
          <a:prstGeom prst="flowChartProcess">
            <a:avLst/>
          </a:prstGeom>
          <a:solidFill>
            <a:srgbClr val="F0F0F0"/>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193" name="Google Shape;1193;p15"/>
          <p:cNvPicPr preferRelativeResize="0"/>
          <p:nvPr/>
        </p:nvPicPr>
        <p:blipFill rotWithShape="1">
          <a:blip r:embed="rId3">
            <a:alphaModFix/>
          </a:blip>
          <a:srcRect/>
          <a:stretch/>
        </p:blipFill>
        <p:spPr>
          <a:xfrm>
            <a:off x="4524522" y="4223319"/>
            <a:ext cx="2705639" cy="1638154"/>
          </a:xfrm>
          <a:prstGeom prst="ellipse">
            <a:avLst/>
          </a:prstGeom>
          <a:noFill/>
          <a:ln w="9525" cap="rnd" cmpd="sng">
            <a:solidFill>
              <a:schemeClr val="dk1"/>
            </a:solidFill>
            <a:prstDash val="solid"/>
            <a:round/>
            <a:headEnd type="none" w="sm" len="sm"/>
            <a:tailEnd type="none" w="sm" len="sm"/>
          </a:ln>
        </p:spPr>
      </p:pic>
      <p:cxnSp>
        <p:nvCxnSpPr>
          <p:cNvPr id="1194" name="Google Shape;1194;p15"/>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195" name="Google Shape;1195;p15"/>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16</a:t>
            </a:fld>
            <a:endParaRPr b="1">
              <a:latin typeface="Arial"/>
              <a:ea typeface="Arial"/>
              <a:cs typeface="Arial"/>
              <a:sym typeface="Arial"/>
            </a:endParaRPr>
          </a:p>
        </p:txBody>
      </p:sp>
      <p:sp>
        <p:nvSpPr>
          <p:cNvPr id="1196" name="Google Shape;1196;p15"/>
          <p:cNvSpPr txBox="1"/>
          <p:nvPr/>
        </p:nvSpPr>
        <p:spPr>
          <a:xfrm>
            <a:off x="658199" y="3928"/>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Pre-Processing</a:t>
            </a:r>
            <a:endParaRPr/>
          </a:p>
        </p:txBody>
      </p:sp>
      <p:pic>
        <p:nvPicPr>
          <p:cNvPr id="1197" name="Google Shape;1197;p15"/>
          <p:cNvPicPr preferRelativeResize="0"/>
          <p:nvPr/>
        </p:nvPicPr>
        <p:blipFill rotWithShape="1">
          <a:blip r:embed="rId4">
            <a:alphaModFix/>
          </a:blip>
          <a:srcRect/>
          <a:stretch/>
        </p:blipFill>
        <p:spPr>
          <a:xfrm>
            <a:off x="8069724" y="1436984"/>
            <a:ext cx="2098213" cy="2039202"/>
          </a:xfrm>
          <a:prstGeom prst="rect">
            <a:avLst/>
          </a:prstGeom>
          <a:noFill/>
          <a:ln>
            <a:noFill/>
          </a:ln>
        </p:spPr>
      </p:pic>
      <p:graphicFrame>
        <p:nvGraphicFramePr>
          <p:cNvPr id="1198" name="Google Shape;1198;p15"/>
          <p:cNvGraphicFramePr/>
          <p:nvPr/>
        </p:nvGraphicFramePr>
        <p:xfrm>
          <a:off x="1363049" y="1223150"/>
          <a:ext cx="3000000" cy="3000000"/>
        </p:xfrm>
        <a:graphic>
          <a:graphicData uri="http://schemas.openxmlformats.org/drawingml/2006/table">
            <a:tbl>
              <a:tblPr>
                <a:noFill/>
                <a:tableStyleId>{3223433F-D96E-4941-9674-21B34B00A490}</a:tableStyleId>
              </a:tblPr>
              <a:tblGrid>
                <a:gridCol w="1397700">
                  <a:extLst>
                    <a:ext uri="{9D8B030D-6E8A-4147-A177-3AD203B41FA5}">
                      <a16:colId xmlns:a16="http://schemas.microsoft.com/office/drawing/2014/main" val="20000"/>
                    </a:ext>
                  </a:extLst>
                </a:gridCol>
                <a:gridCol w="1397700">
                  <a:extLst>
                    <a:ext uri="{9D8B030D-6E8A-4147-A177-3AD203B41FA5}">
                      <a16:colId xmlns:a16="http://schemas.microsoft.com/office/drawing/2014/main" val="20001"/>
                    </a:ext>
                  </a:extLst>
                </a:gridCol>
                <a:gridCol w="1397700">
                  <a:extLst>
                    <a:ext uri="{9D8B030D-6E8A-4147-A177-3AD203B41FA5}">
                      <a16:colId xmlns:a16="http://schemas.microsoft.com/office/drawing/2014/main" val="20002"/>
                    </a:ext>
                  </a:extLst>
                </a:gridCol>
                <a:gridCol w="13977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GB" sz="1400" b="1" u="none" strike="noStrike" cap="none">
                          <a:solidFill>
                            <a:schemeClr val="lt1"/>
                          </a:solidFill>
                        </a:rPr>
                        <a:t>Sex</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Default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Count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Class Prob.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GB" sz="1400" u="none" strike="noStrike" cap="none">
                          <a:solidFill>
                            <a:schemeClr val="dk1"/>
                          </a:solidFill>
                        </a:rPr>
                        <a:t>Female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400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0.40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GB" sz="1400" u="none" strike="noStrike" cap="none">
                          <a:solidFill>
                            <a:schemeClr val="dk1"/>
                          </a:solidFill>
                        </a:rPr>
                        <a:t>Female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600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b="1" u="none" strike="noStrike" cap="none">
                          <a:solidFill>
                            <a:schemeClr val="dk1"/>
                          </a:solidFill>
                        </a:rPr>
                        <a:t>0.60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GB" sz="1400" u="none" strike="noStrike" cap="none">
                          <a:solidFill>
                            <a:schemeClr val="dk1"/>
                          </a:solidFill>
                        </a:rPr>
                        <a:t>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200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0.10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GB" sz="1400" u="none" strike="noStrike" cap="none">
                          <a:solidFill>
                            <a:schemeClr val="dk1"/>
                          </a:solidFill>
                        </a:rPr>
                        <a:t>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1,800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b="1" u="none" strike="noStrike" cap="none">
                          <a:solidFill>
                            <a:schemeClr val="dk1"/>
                          </a:solidFill>
                        </a:rPr>
                        <a:t>0.90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199" name="Google Shape;1199;p15"/>
          <p:cNvCxnSpPr/>
          <p:nvPr/>
        </p:nvCxnSpPr>
        <p:spPr>
          <a:xfrm>
            <a:off x="658199" y="3879972"/>
            <a:ext cx="10527665" cy="0"/>
          </a:xfrm>
          <a:prstGeom prst="straightConnector1">
            <a:avLst/>
          </a:prstGeom>
          <a:noFill/>
          <a:ln w="12700" cap="flat" cmpd="sng">
            <a:solidFill>
              <a:schemeClr val="dk2"/>
            </a:solidFill>
            <a:prstDash val="solid"/>
            <a:miter lim="800000"/>
            <a:headEnd type="none" w="sm" len="sm"/>
            <a:tailEnd type="none" w="sm" len="sm"/>
          </a:ln>
        </p:spPr>
      </p:cxnSp>
      <p:cxnSp>
        <p:nvCxnSpPr>
          <p:cNvPr id="1200" name="Google Shape;1200;p15"/>
          <p:cNvCxnSpPr/>
          <p:nvPr/>
        </p:nvCxnSpPr>
        <p:spPr>
          <a:xfrm>
            <a:off x="658199" y="3904366"/>
            <a:ext cx="10527665" cy="0"/>
          </a:xfrm>
          <a:prstGeom prst="straightConnector1">
            <a:avLst/>
          </a:prstGeom>
          <a:noFill/>
          <a:ln w="12700" cap="flat" cmpd="sng">
            <a:solidFill>
              <a:schemeClr val="dk2"/>
            </a:solidFill>
            <a:prstDash val="solid"/>
            <a:miter lim="800000"/>
            <a:headEnd type="none" w="sm" len="sm"/>
            <a:tailEnd type="none" w="sm" len="sm"/>
          </a:ln>
        </p:spPr>
      </p:cxnSp>
      <p:sp>
        <p:nvSpPr>
          <p:cNvPr id="1201" name="Google Shape;1201;p15"/>
          <p:cNvSpPr txBox="1"/>
          <p:nvPr/>
        </p:nvSpPr>
        <p:spPr>
          <a:xfrm>
            <a:off x="1363049" y="3268249"/>
            <a:ext cx="5590848" cy="415874"/>
          </a:xfrm>
          <a:prstGeom prst="rect">
            <a:avLst/>
          </a:prstGeom>
          <a:blipFill rotWithShape="1">
            <a:blip r:embed="rId5">
              <a:alphaModFix/>
            </a:blip>
            <a:stretch>
              <a:fillRect b="-14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sp>
        <p:nvSpPr>
          <p:cNvPr id="1202" name="Google Shape;1202;p15"/>
          <p:cNvSpPr/>
          <p:nvPr/>
        </p:nvSpPr>
        <p:spPr>
          <a:xfrm>
            <a:off x="1152863" y="4169588"/>
            <a:ext cx="2529401" cy="1691885"/>
          </a:xfrm>
          <a:prstGeom prst="ellipse">
            <a:avLst/>
          </a:prstGeom>
          <a:solidFill>
            <a:srgbClr val="AB0066"/>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b="1">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GB" sz="1600" b="1">
                <a:solidFill>
                  <a:schemeClr val="lt1"/>
                </a:solidFill>
                <a:latin typeface="Arial"/>
                <a:ea typeface="Arial"/>
                <a:cs typeface="Arial"/>
                <a:sym typeface="Arial"/>
              </a:rPr>
              <a:t>Assign weights to bring the event rates to parity.</a:t>
            </a:r>
            <a:endParaRPr/>
          </a:p>
        </p:txBody>
      </p:sp>
      <p:sp>
        <p:nvSpPr>
          <p:cNvPr id="1203" name="Google Shape;1203;p15"/>
          <p:cNvSpPr/>
          <p:nvPr/>
        </p:nvSpPr>
        <p:spPr>
          <a:xfrm>
            <a:off x="8072419" y="4147263"/>
            <a:ext cx="2705638" cy="1702813"/>
          </a:xfrm>
          <a:prstGeom prst="ellipse">
            <a:avLst/>
          </a:prstGeom>
          <a:solidFill>
            <a:schemeClr val="dk1"/>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1600" b="1">
                <a:solidFill>
                  <a:schemeClr val="lt1"/>
                </a:solidFill>
                <a:latin typeface="Arial"/>
                <a:ea typeface="Arial"/>
                <a:cs typeface="Arial"/>
                <a:sym typeface="Arial"/>
              </a:rPr>
              <a:t>Suppression – Remove sensitive features and all the correlated ones.</a:t>
            </a:r>
            <a:endParaRPr/>
          </a:p>
        </p:txBody>
      </p:sp>
      <p:sp>
        <p:nvSpPr>
          <p:cNvPr id="1204" name="Google Shape;1204;p15"/>
          <p:cNvSpPr txBox="1"/>
          <p:nvPr/>
        </p:nvSpPr>
        <p:spPr>
          <a:xfrm>
            <a:off x="737291" y="663357"/>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Remove bias from data – bring the diverse groups closer in representation</a:t>
            </a:r>
            <a:endParaRPr/>
          </a:p>
        </p:txBody>
      </p:sp>
      <p:sp>
        <p:nvSpPr>
          <p:cNvPr id="1205" name="Google Shape;1205;p15"/>
          <p:cNvSpPr txBox="1"/>
          <p:nvPr/>
        </p:nvSpPr>
        <p:spPr>
          <a:xfrm>
            <a:off x="2816064" y="6195628"/>
            <a:ext cx="8059081" cy="707886"/>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&amp; Calders (2012)</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Calmon et al. (2017)</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Zemel et al. (2013)</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Feldman et al. (2015)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aphicFrame>
        <p:nvGraphicFramePr>
          <p:cNvPr id="1210" name="Google Shape;1210;p16"/>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3"/>
          </a:graphicData>
        </a:graphic>
      </p:graphicFrame>
      <p:pic>
        <p:nvPicPr>
          <p:cNvPr id="1211" name="Google Shape;1211;p16"/>
          <p:cNvPicPr preferRelativeResize="0"/>
          <p:nvPr/>
        </p:nvPicPr>
        <p:blipFill rotWithShape="1">
          <a:blip r:embed="rId4">
            <a:alphaModFix amt="50000"/>
          </a:blip>
          <a:srcRect/>
          <a:stretch/>
        </p:blipFill>
        <p:spPr>
          <a:xfrm>
            <a:off x="9351770" y="3683068"/>
            <a:ext cx="1538957" cy="1415625"/>
          </a:xfrm>
          <a:prstGeom prst="rect">
            <a:avLst/>
          </a:prstGeom>
          <a:noFill/>
          <a:ln>
            <a:noFill/>
          </a:ln>
        </p:spPr>
      </p:pic>
      <p:pic>
        <p:nvPicPr>
          <p:cNvPr id="1212" name="Google Shape;1212;p16"/>
          <p:cNvPicPr preferRelativeResize="0"/>
          <p:nvPr/>
        </p:nvPicPr>
        <p:blipFill rotWithShape="1">
          <a:blip r:embed="rId5">
            <a:alphaModFix/>
          </a:blip>
          <a:srcRect/>
          <a:stretch/>
        </p:blipFill>
        <p:spPr>
          <a:xfrm>
            <a:off x="3186153" y="3831492"/>
            <a:ext cx="2105671" cy="1189402"/>
          </a:xfrm>
          <a:prstGeom prst="rect">
            <a:avLst/>
          </a:prstGeom>
          <a:noFill/>
          <a:ln>
            <a:noFill/>
          </a:ln>
        </p:spPr>
      </p:pic>
      <p:sp>
        <p:nvSpPr>
          <p:cNvPr id="1213" name="Google Shape;1213;p16"/>
          <p:cNvSpPr/>
          <p:nvPr/>
        </p:nvSpPr>
        <p:spPr>
          <a:xfrm>
            <a:off x="655349" y="3651441"/>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4" name="Google Shape;1214;p16"/>
          <p:cNvSpPr txBox="1"/>
          <p:nvPr/>
        </p:nvSpPr>
        <p:spPr>
          <a:xfrm>
            <a:off x="888584" y="5172942"/>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15" name="Google Shape;1215;p16"/>
          <p:cNvSpPr/>
          <p:nvPr/>
        </p:nvSpPr>
        <p:spPr>
          <a:xfrm>
            <a:off x="2283369"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6" name="Google Shape;1216;p16"/>
          <p:cNvSpPr txBox="1"/>
          <p:nvPr/>
        </p:nvSpPr>
        <p:spPr>
          <a:xfrm>
            <a:off x="2881705" y="5169056"/>
            <a:ext cx="267786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Dual Obj: Min Loss &amp; learnt Bias</a:t>
            </a:r>
            <a:endParaRPr/>
          </a:p>
        </p:txBody>
      </p:sp>
      <p:sp>
        <p:nvSpPr>
          <p:cNvPr id="1217" name="Google Shape;1217;p16"/>
          <p:cNvSpPr/>
          <p:nvPr/>
        </p:nvSpPr>
        <p:spPr>
          <a:xfrm>
            <a:off x="5435558"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8" name="Google Shape;1218;p16"/>
          <p:cNvSpPr/>
          <p:nvPr/>
        </p:nvSpPr>
        <p:spPr>
          <a:xfrm>
            <a:off x="8217611"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9" name="Google Shape;1219;p16"/>
          <p:cNvSpPr txBox="1"/>
          <p:nvPr/>
        </p:nvSpPr>
        <p:spPr>
          <a:xfrm>
            <a:off x="6433497" y="5174079"/>
            <a:ext cx="147667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Un-Biased Features</a:t>
            </a:r>
            <a:endParaRPr/>
          </a:p>
        </p:txBody>
      </p:sp>
      <p:sp>
        <p:nvSpPr>
          <p:cNvPr id="1220" name="Google Shape;1220;p16"/>
          <p:cNvSpPr txBox="1"/>
          <p:nvPr/>
        </p:nvSpPr>
        <p:spPr>
          <a:xfrm>
            <a:off x="9351770" y="5169056"/>
            <a:ext cx="1430333"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Un-Biased Model</a:t>
            </a:r>
            <a:endParaRPr/>
          </a:p>
        </p:txBody>
      </p:sp>
      <p:grpSp>
        <p:nvGrpSpPr>
          <p:cNvPr id="1221" name="Google Shape;1221;p16"/>
          <p:cNvGrpSpPr/>
          <p:nvPr/>
        </p:nvGrpSpPr>
        <p:grpSpPr>
          <a:xfrm>
            <a:off x="6370785" y="3683068"/>
            <a:ext cx="1638970" cy="1435733"/>
            <a:chOff x="6421291" y="1392337"/>
            <a:chExt cx="1316880" cy="1517735"/>
          </a:xfrm>
        </p:grpSpPr>
        <p:sp>
          <p:nvSpPr>
            <p:cNvPr id="1222" name="Google Shape;1222;p16"/>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5 years</a:t>
              </a:r>
              <a:endParaRPr/>
            </a:p>
          </p:txBody>
        </p:sp>
        <p:pic>
          <p:nvPicPr>
            <p:cNvPr id="1223" name="Google Shape;1223;p16"/>
            <p:cNvPicPr preferRelativeResize="0"/>
            <p:nvPr/>
          </p:nvPicPr>
          <p:blipFill rotWithShape="1">
            <a:blip r:embed="rId6">
              <a:alphaModFix/>
            </a:blip>
            <a:srcRect/>
            <a:stretch/>
          </p:blipFill>
          <p:spPr>
            <a:xfrm>
              <a:off x="6421291" y="1392337"/>
              <a:ext cx="1316880" cy="1246412"/>
            </a:xfrm>
            <a:prstGeom prst="rect">
              <a:avLst/>
            </a:prstGeom>
            <a:noFill/>
            <a:ln>
              <a:noFill/>
            </a:ln>
          </p:spPr>
        </p:pic>
      </p:grpSp>
      <p:sp>
        <p:nvSpPr>
          <p:cNvPr id="1224" name="Google Shape;1224;p16"/>
          <p:cNvSpPr/>
          <p:nvPr/>
        </p:nvSpPr>
        <p:spPr>
          <a:xfrm>
            <a:off x="655348" y="3371909"/>
            <a:ext cx="10527664" cy="2051267"/>
          </a:xfrm>
          <a:prstGeom prst="rect">
            <a:avLst/>
          </a:prstGeom>
          <a:solidFill>
            <a:srgbClr val="F2F2F2">
              <a:alpha val="84705"/>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25" name="Google Shape;1225;p16"/>
          <p:cNvSpPr/>
          <p:nvPr/>
        </p:nvSpPr>
        <p:spPr>
          <a:xfrm>
            <a:off x="656774" y="1516420"/>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26" name="Google Shape;1226;p16"/>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27" name="Google Shape;1227;p16"/>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17</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28" name="Google Shape;1228;p16"/>
          <p:cNvSpPr txBox="1"/>
          <p:nvPr/>
        </p:nvSpPr>
        <p:spPr>
          <a:xfrm>
            <a:off x="658199" y="22780"/>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(1/2)</a:t>
            </a:r>
            <a:endParaRPr/>
          </a:p>
        </p:txBody>
      </p:sp>
      <p:sp>
        <p:nvSpPr>
          <p:cNvPr id="1229" name="Google Shape;1229;p16"/>
          <p:cNvSpPr txBox="1"/>
          <p:nvPr/>
        </p:nvSpPr>
        <p:spPr>
          <a:xfrm>
            <a:off x="656773" y="1236889"/>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How does training on biased data lead to a biased model?</a:t>
            </a:r>
            <a:endParaRPr/>
          </a:p>
        </p:txBody>
      </p:sp>
      <p:graphicFrame>
        <p:nvGraphicFramePr>
          <p:cNvPr id="1230" name="Google Shape;1230;p16"/>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31" name="Google Shape;1231;p16"/>
          <p:cNvSpPr txBox="1"/>
          <p:nvPr/>
        </p:nvSpPr>
        <p:spPr>
          <a:xfrm>
            <a:off x="890009" y="3037921"/>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32" name="Google Shape;1232;p16"/>
          <p:cNvSpPr/>
          <p:nvPr/>
        </p:nvSpPr>
        <p:spPr>
          <a:xfrm>
            <a:off x="2412984"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3" name="Google Shape;1233;p16"/>
          <p:cNvSpPr txBox="1"/>
          <p:nvPr/>
        </p:nvSpPr>
        <p:spPr>
          <a:xfrm>
            <a:off x="3596172" y="3040483"/>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Train – Min Loss</a:t>
            </a:r>
            <a:endParaRPr/>
          </a:p>
        </p:txBody>
      </p:sp>
      <p:sp>
        <p:nvSpPr>
          <p:cNvPr id="1234" name="Google Shape;1234;p16"/>
          <p:cNvSpPr/>
          <p:nvPr/>
        </p:nvSpPr>
        <p:spPr>
          <a:xfrm>
            <a:off x="5308372"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5" name="Google Shape;1235;p16"/>
          <p:cNvSpPr/>
          <p:nvPr/>
        </p:nvSpPr>
        <p:spPr>
          <a:xfrm>
            <a:off x="8219036"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6" name="Google Shape;1236;p16"/>
          <p:cNvSpPr txBox="1"/>
          <p:nvPr/>
        </p:nvSpPr>
        <p:spPr>
          <a:xfrm>
            <a:off x="6534505" y="3039058"/>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Biased Features</a:t>
            </a:r>
            <a:endParaRPr/>
          </a:p>
        </p:txBody>
      </p:sp>
      <p:sp>
        <p:nvSpPr>
          <p:cNvPr id="1237" name="Google Shape;1237;p16"/>
          <p:cNvSpPr txBox="1"/>
          <p:nvPr/>
        </p:nvSpPr>
        <p:spPr>
          <a:xfrm>
            <a:off x="9361741" y="3046177"/>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Biased Model</a:t>
            </a:r>
            <a:endParaRPr/>
          </a:p>
        </p:txBody>
      </p:sp>
      <p:pic>
        <p:nvPicPr>
          <p:cNvPr id="1238" name="Google Shape;1238;p16"/>
          <p:cNvPicPr preferRelativeResize="0"/>
          <p:nvPr/>
        </p:nvPicPr>
        <p:blipFill rotWithShape="1">
          <a:blip r:embed="rId8">
            <a:alphaModFix/>
          </a:blip>
          <a:srcRect/>
          <a:stretch/>
        </p:blipFill>
        <p:spPr>
          <a:xfrm>
            <a:off x="3512350" y="1563091"/>
            <a:ext cx="1505353" cy="1439841"/>
          </a:xfrm>
          <a:prstGeom prst="rect">
            <a:avLst/>
          </a:prstGeom>
          <a:noFill/>
          <a:ln w="9525" cap="flat" cmpd="sng">
            <a:solidFill>
              <a:srgbClr val="F2F2F2"/>
            </a:solidFill>
            <a:prstDash val="solid"/>
            <a:round/>
            <a:headEnd type="none" w="sm" len="sm"/>
            <a:tailEnd type="none" w="sm" len="sm"/>
          </a:ln>
        </p:spPr>
      </p:pic>
      <p:grpSp>
        <p:nvGrpSpPr>
          <p:cNvPr id="1239" name="Google Shape;1239;p16"/>
          <p:cNvGrpSpPr/>
          <p:nvPr/>
        </p:nvGrpSpPr>
        <p:grpSpPr>
          <a:xfrm>
            <a:off x="6372210" y="1573685"/>
            <a:ext cx="1638970" cy="1435733"/>
            <a:chOff x="6421291" y="1392337"/>
            <a:chExt cx="1316880" cy="1517735"/>
          </a:xfrm>
        </p:grpSpPr>
        <p:sp>
          <p:nvSpPr>
            <p:cNvPr id="1240" name="Google Shape;1240;p16"/>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10 years</a:t>
              </a:r>
              <a:endParaRPr/>
            </a:p>
          </p:txBody>
        </p:sp>
        <p:pic>
          <p:nvPicPr>
            <p:cNvPr id="1241" name="Google Shape;1241;p16"/>
            <p:cNvPicPr preferRelativeResize="0"/>
            <p:nvPr/>
          </p:nvPicPr>
          <p:blipFill rotWithShape="1">
            <a:blip r:embed="rId6">
              <a:alphaModFix/>
            </a:blip>
            <a:srcRect/>
            <a:stretch/>
          </p:blipFill>
          <p:spPr>
            <a:xfrm>
              <a:off x="6421291" y="1392337"/>
              <a:ext cx="1316880" cy="1246412"/>
            </a:xfrm>
            <a:prstGeom prst="rect">
              <a:avLst/>
            </a:prstGeom>
            <a:noFill/>
            <a:ln>
              <a:noFill/>
            </a:ln>
          </p:spPr>
        </p:pic>
      </p:grpSp>
      <p:pic>
        <p:nvPicPr>
          <p:cNvPr id="1242" name="Google Shape;1242;p16"/>
          <p:cNvPicPr preferRelativeResize="0"/>
          <p:nvPr/>
        </p:nvPicPr>
        <p:blipFill rotWithShape="1">
          <a:blip r:embed="rId9">
            <a:alphaModFix/>
          </a:blip>
          <a:srcRect/>
          <a:stretch/>
        </p:blipFill>
        <p:spPr>
          <a:xfrm>
            <a:off x="9206154" y="1565858"/>
            <a:ext cx="1575949" cy="1496994"/>
          </a:xfrm>
          <a:prstGeom prst="rect">
            <a:avLst/>
          </a:prstGeom>
          <a:noFill/>
          <a:ln w="9525" cap="flat" cmpd="sng">
            <a:solidFill>
              <a:srgbClr val="F2F2F2"/>
            </a:solidFill>
            <a:prstDash val="solid"/>
            <a:round/>
            <a:headEnd type="none" w="sm" len="sm"/>
            <a:tailEnd type="none" w="sm" len="sm"/>
          </a:ln>
        </p:spPr>
      </p:pic>
      <p:sp>
        <p:nvSpPr>
          <p:cNvPr id="1243" name="Google Shape;1243;p16"/>
          <p:cNvSpPr txBox="1"/>
          <p:nvPr/>
        </p:nvSpPr>
        <p:spPr>
          <a:xfrm>
            <a:off x="655348" y="3371910"/>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What can we change?</a:t>
            </a:r>
            <a:endParaRPr/>
          </a:p>
        </p:txBody>
      </p:sp>
      <p:sp>
        <p:nvSpPr>
          <p:cNvPr id="1244" name="Google Shape;1244;p16"/>
          <p:cNvSpPr txBox="1"/>
          <p:nvPr/>
        </p:nvSpPr>
        <p:spPr>
          <a:xfrm>
            <a:off x="737291" y="672784"/>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7"/>
          <p:cNvSpPr/>
          <p:nvPr/>
        </p:nvSpPr>
        <p:spPr>
          <a:xfrm>
            <a:off x="656774" y="1516420"/>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50" name="Google Shape;1250;p17"/>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51" name="Google Shape;1251;p17"/>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18</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52" name="Google Shape;1252;p17"/>
          <p:cNvSpPr txBox="1"/>
          <p:nvPr/>
        </p:nvSpPr>
        <p:spPr>
          <a:xfrm>
            <a:off x="658199" y="3928"/>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(2/2)</a:t>
            </a:r>
            <a:endParaRPr/>
          </a:p>
        </p:txBody>
      </p:sp>
      <p:sp>
        <p:nvSpPr>
          <p:cNvPr id="1253" name="Google Shape;1253;p17"/>
          <p:cNvSpPr txBox="1"/>
          <p:nvPr/>
        </p:nvSpPr>
        <p:spPr>
          <a:xfrm>
            <a:off x="656773" y="1236889"/>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How does training on biased data lead to a biased model?</a:t>
            </a:r>
            <a:endParaRPr/>
          </a:p>
        </p:txBody>
      </p:sp>
      <p:graphicFrame>
        <p:nvGraphicFramePr>
          <p:cNvPr id="1254" name="Google Shape;1254;p17"/>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3"/>
          </a:graphicData>
        </a:graphic>
      </p:graphicFrame>
      <p:sp>
        <p:nvSpPr>
          <p:cNvPr id="1255" name="Google Shape;1255;p17"/>
          <p:cNvSpPr txBox="1"/>
          <p:nvPr/>
        </p:nvSpPr>
        <p:spPr>
          <a:xfrm>
            <a:off x="890009" y="3037921"/>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56" name="Google Shape;1256;p17"/>
          <p:cNvSpPr/>
          <p:nvPr/>
        </p:nvSpPr>
        <p:spPr>
          <a:xfrm>
            <a:off x="2412984"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57" name="Google Shape;1257;p17"/>
          <p:cNvSpPr txBox="1"/>
          <p:nvPr/>
        </p:nvSpPr>
        <p:spPr>
          <a:xfrm>
            <a:off x="3596172" y="3040483"/>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Train – Min Loss</a:t>
            </a:r>
            <a:endParaRPr/>
          </a:p>
        </p:txBody>
      </p:sp>
      <p:sp>
        <p:nvSpPr>
          <p:cNvPr id="1258" name="Google Shape;1258;p17"/>
          <p:cNvSpPr/>
          <p:nvPr/>
        </p:nvSpPr>
        <p:spPr>
          <a:xfrm>
            <a:off x="5308372"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59" name="Google Shape;1259;p17"/>
          <p:cNvSpPr/>
          <p:nvPr/>
        </p:nvSpPr>
        <p:spPr>
          <a:xfrm>
            <a:off x="8219036"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60" name="Google Shape;1260;p17"/>
          <p:cNvSpPr txBox="1"/>
          <p:nvPr/>
        </p:nvSpPr>
        <p:spPr>
          <a:xfrm>
            <a:off x="6534505" y="3039058"/>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Biased Features</a:t>
            </a:r>
            <a:endParaRPr/>
          </a:p>
        </p:txBody>
      </p:sp>
      <p:sp>
        <p:nvSpPr>
          <p:cNvPr id="1261" name="Google Shape;1261;p17"/>
          <p:cNvSpPr txBox="1"/>
          <p:nvPr/>
        </p:nvSpPr>
        <p:spPr>
          <a:xfrm>
            <a:off x="9361741" y="3046177"/>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Biased Model</a:t>
            </a:r>
            <a:endParaRPr/>
          </a:p>
        </p:txBody>
      </p:sp>
      <p:pic>
        <p:nvPicPr>
          <p:cNvPr id="1262" name="Google Shape;1262;p17"/>
          <p:cNvPicPr preferRelativeResize="0"/>
          <p:nvPr/>
        </p:nvPicPr>
        <p:blipFill rotWithShape="1">
          <a:blip r:embed="rId4">
            <a:alphaModFix/>
          </a:blip>
          <a:srcRect/>
          <a:stretch/>
        </p:blipFill>
        <p:spPr>
          <a:xfrm>
            <a:off x="3512350" y="1563091"/>
            <a:ext cx="1505353" cy="1439841"/>
          </a:xfrm>
          <a:prstGeom prst="rect">
            <a:avLst/>
          </a:prstGeom>
          <a:noFill/>
          <a:ln w="9525" cap="flat" cmpd="sng">
            <a:solidFill>
              <a:srgbClr val="F2F2F2"/>
            </a:solidFill>
            <a:prstDash val="solid"/>
            <a:round/>
            <a:headEnd type="none" w="sm" len="sm"/>
            <a:tailEnd type="none" w="sm" len="sm"/>
          </a:ln>
        </p:spPr>
      </p:pic>
      <p:grpSp>
        <p:nvGrpSpPr>
          <p:cNvPr id="1263" name="Google Shape;1263;p17"/>
          <p:cNvGrpSpPr/>
          <p:nvPr/>
        </p:nvGrpSpPr>
        <p:grpSpPr>
          <a:xfrm>
            <a:off x="6372210" y="1573685"/>
            <a:ext cx="1638970" cy="1435733"/>
            <a:chOff x="6421291" y="1392337"/>
            <a:chExt cx="1316880" cy="1517735"/>
          </a:xfrm>
        </p:grpSpPr>
        <p:sp>
          <p:nvSpPr>
            <p:cNvPr id="1264" name="Google Shape;1264;p17"/>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10 years</a:t>
              </a:r>
              <a:endParaRPr/>
            </a:p>
          </p:txBody>
        </p:sp>
        <p:pic>
          <p:nvPicPr>
            <p:cNvPr id="1265" name="Google Shape;1265;p17"/>
            <p:cNvPicPr preferRelativeResize="0"/>
            <p:nvPr/>
          </p:nvPicPr>
          <p:blipFill rotWithShape="1">
            <a:blip r:embed="rId5">
              <a:alphaModFix/>
            </a:blip>
            <a:srcRect/>
            <a:stretch/>
          </p:blipFill>
          <p:spPr>
            <a:xfrm>
              <a:off x="6421291" y="1392337"/>
              <a:ext cx="1316880" cy="1246412"/>
            </a:xfrm>
            <a:prstGeom prst="rect">
              <a:avLst/>
            </a:prstGeom>
            <a:noFill/>
            <a:ln>
              <a:noFill/>
            </a:ln>
          </p:spPr>
        </p:pic>
      </p:grpSp>
      <p:pic>
        <p:nvPicPr>
          <p:cNvPr id="1266" name="Google Shape;1266;p17"/>
          <p:cNvPicPr preferRelativeResize="0"/>
          <p:nvPr/>
        </p:nvPicPr>
        <p:blipFill rotWithShape="1">
          <a:blip r:embed="rId6">
            <a:alphaModFix/>
          </a:blip>
          <a:srcRect/>
          <a:stretch/>
        </p:blipFill>
        <p:spPr>
          <a:xfrm>
            <a:off x="9206154" y="1565858"/>
            <a:ext cx="1575949" cy="1496994"/>
          </a:xfrm>
          <a:prstGeom prst="rect">
            <a:avLst/>
          </a:prstGeom>
          <a:noFill/>
          <a:ln w="9525" cap="flat" cmpd="sng">
            <a:solidFill>
              <a:srgbClr val="F2F2F2"/>
            </a:solidFill>
            <a:prstDash val="solid"/>
            <a:round/>
            <a:headEnd type="none" w="sm" len="sm"/>
            <a:tailEnd type="none" w="sm" len="sm"/>
          </a:ln>
        </p:spPr>
      </p:pic>
      <p:sp>
        <p:nvSpPr>
          <p:cNvPr id="1267" name="Google Shape;1267;p17"/>
          <p:cNvSpPr/>
          <p:nvPr/>
        </p:nvSpPr>
        <p:spPr>
          <a:xfrm>
            <a:off x="655349" y="3651441"/>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68" name="Google Shape;1268;p17"/>
          <p:cNvSpPr txBox="1"/>
          <p:nvPr/>
        </p:nvSpPr>
        <p:spPr>
          <a:xfrm>
            <a:off x="655348" y="3371910"/>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What can we change?</a:t>
            </a:r>
            <a:endParaRPr/>
          </a:p>
        </p:txBody>
      </p:sp>
      <p:sp>
        <p:nvSpPr>
          <p:cNvPr id="1269" name="Google Shape;1269;p17"/>
          <p:cNvSpPr txBox="1"/>
          <p:nvPr/>
        </p:nvSpPr>
        <p:spPr>
          <a:xfrm>
            <a:off x="888584" y="5172942"/>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70" name="Google Shape;1270;p17"/>
          <p:cNvSpPr/>
          <p:nvPr/>
        </p:nvSpPr>
        <p:spPr>
          <a:xfrm>
            <a:off x="2283369"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1" name="Google Shape;1271;p17"/>
          <p:cNvSpPr txBox="1"/>
          <p:nvPr/>
        </p:nvSpPr>
        <p:spPr>
          <a:xfrm>
            <a:off x="2881705" y="5169056"/>
            <a:ext cx="267786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Dual Obj: Min Loss &amp; learnt Bias</a:t>
            </a:r>
            <a:endParaRPr/>
          </a:p>
        </p:txBody>
      </p:sp>
      <p:sp>
        <p:nvSpPr>
          <p:cNvPr id="1272" name="Google Shape;1272;p17"/>
          <p:cNvSpPr/>
          <p:nvPr/>
        </p:nvSpPr>
        <p:spPr>
          <a:xfrm>
            <a:off x="5435558"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3" name="Google Shape;1273;p17"/>
          <p:cNvSpPr/>
          <p:nvPr/>
        </p:nvSpPr>
        <p:spPr>
          <a:xfrm>
            <a:off x="8217611"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4" name="Google Shape;1274;p17"/>
          <p:cNvSpPr txBox="1"/>
          <p:nvPr/>
        </p:nvSpPr>
        <p:spPr>
          <a:xfrm>
            <a:off x="6451603" y="5174079"/>
            <a:ext cx="147667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Un-Biased Features</a:t>
            </a:r>
            <a:endParaRPr/>
          </a:p>
        </p:txBody>
      </p:sp>
      <p:sp>
        <p:nvSpPr>
          <p:cNvPr id="1275" name="Google Shape;1275;p17"/>
          <p:cNvSpPr txBox="1"/>
          <p:nvPr/>
        </p:nvSpPr>
        <p:spPr>
          <a:xfrm>
            <a:off x="9351770" y="5169056"/>
            <a:ext cx="1430333"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Un-Biased Model</a:t>
            </a:r>
            <a:endParaRPr/>
          </a:p>
        </p:txBody>
      </p:sp>
      <p:grpSp>
        <p:nvGrpSpPr>
          <p:cNvPr id="1276" name="Google Shape;1276;p17"/>
          <p:cNvGrpSpPr/>
          <p:nvPr/>
        </p:nvGrpSpPr>
        <p:grpSpPr>
          <a:xfrm>
            <a:off x="6370785" y="3683068"/>
            <a:ext cx="1638970" cy="1435733"/>
            <a:chOff x="6421291" y="1392337"/>
            <a:chExt cx="1316880" cy="1517735"/>
          </a:xfrm>
        </p:grpSpPr>
        <p:sp>
          <p:nvSpPr>
            <p:cNvPr id="1277" name="Google Shape;1277;p17"/>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5 years</a:t>
              </a:r>
              <a:endParaRPr/>
            </a:p>
          </p:txBody>
        </p:sp>
        <p:pic>
          <p:nvPicPr>
            <p:cNvPr id="1278" name="Google Shape;1278;p17"/>
            <p:cNvPicPr preferRelativeResize="0"/>
            <p:nvPr/>
          </p:nvPicPr>
          <p:blipFill rotWithShape="1">
            <a:blip r:embed="rId5">
              <a:alphaModFix/>
            </a:blip>
            <a:srcRect/>
            <a:stretch/>
          </p:blipFill>
          <p:spPr>
            <a:xfrm>
              <a:off x="6421291" y="1392337"/>
              <a:ext cx="1316880" cy="1246412"/>
            </a:xfrm>
            <a:prstGeom prst="rect">
              <a:avLst/>
            </a:prstGeom>
            <a:noFill/>
            <a:ln>
              <a:noFill/>
            </a:ln>
          </p:spPr>
        </p:pic>
      </p:grpSp>
      <p:graphicFrame>
        <p:nvGraphicFramePr>
          <p:cNvPr id="1279" name="Google Shape;1279;p17"/>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80" name="Google Shape;1280;p17"/>
          <p:cNvSpPr/>
          <p:nvPr/>
        </p:nvSpPr>
        <p:spPr>
          <a:xfrm>
            <a:off x="655348" y="1235456"/>
            <a:ext cx="10527664" cy="2051267"/>
          </a:xfrm>
          <a:prstGeom prst="rect">
            <a:avLst/>
          </a:prstGeom>
          <a:solidFill>
            <a:srgbClr val="F2F2F2">
              <a:alpha val="84705"/>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281" name="Google Shape;1281;p17"/>
          <p:cNvPicPr preferRelativeResize="0"/>
          <p:nvPr/>
        </p:nvPicPr>
        <p:blipFill rotWithShape="1">
          <a:blip r:embed="rId8">
            <a:alphaModFix amt="50000"/>
          </a:blip>
          <a:srcRect/>
          <a:stretch/>
        </p:blipFill>
        <p:spPr>
          <a:xfrm>
            <a:off x="9351770" y="3683068"/>
            <a:ext cx="1538957" cy="1415625"/>
          </a:xfrm>
          <a:prstGeom prst="rect">
            <a:avLst/>
          </a:prstGeom>
          <a:noFill/>
          <a:ln>
            <a:noFill/>
          </a:ln>
        </p:spPr>
      </p:pic>
      <p:pic>
        <p:nvPicPr>
          <p:cNvPr id="1282" name="Google Shape;1282;p17"/>
          <p:cNvPicPr preferRelativeResize="0"/>
          <p:nvPr/>
        </p:nvPicPr>
        <p:blipFill rotWithShape="1">
          <a:blip r:embed="rId9">
            <a:alphaModFix/>
          </a:blip>
          <a:srcRect/>
          <a:stretch/>
        </p:blipFill>
        <p:spPr>
          <a:xfrm>
            <a:off x="3186153" y="3831492"/>
            <a:ext cx="2105671" cy="1189402"/>
          </a:xfrm>
          <a:prstGeom prst="rect">
            <a:avLst/>
          </a:prstGeom>
          <a:noFill/>
          <a:ln>
            <a:noFill/>
          </a:ln>
        </p:spPr>
      </p:pic>
      <p:sp>
        <p:nvSpPr>
          <p:cNvPr id="1283" name="Google Shape;1283;p17"/>
          <p:cNvSpPr txBox="1"/>
          <p:nvPr/>
        </p:nvSpPr>
        <p:spPr>
          <a:xfrm>
            <a:off x="737291" y="710492"/>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
        <p:nvSpPr>
          <p:cNvPr id="1284" name="Google Shape;1284;p17"/>
          <p:cNvSpPr txBox="1"/>
          <p:nvPr/>
        </p:nvSpPr>
        <p:spPr>
          <a:xfrm>
            <a:off x="2816064" y="6270059"/>
            <a:ext cx="805908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1. Zhang et al. (2018)</a:t>
            </a:r>
            <a:endParaRPr sz="1000">
              <a:solidFill>
                <a:schemeClr val="dk1"/>
              </a:solidFill>
              <a:latin typeface="Arial"/>
              <a:ea typeface="Arial"/>
              <a:cs typeface="Arial"/>
              <a:sym typeface="Arial"/>
            </a:endParaRPr>
          </a:p>
        </p:txBody>
      </p:sp>
      <p:sp>
        <p:nvSpPr>
          <p:cNvPr id="1285" name="Google Shape;1285;p17"/>
          <p:cNvSpPr txBox="1"/>
          <p:nvPr/>
        </p:nvSpPr>
        <p:spPr>
          <a:xfrm>
            <a:off x="737290" y="5462219"/>
            <a:ext cx="2403649" cy="28814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400">
                <a:solidFill>
                  <a:schemeClr val="dk1"/>
                </a:solidFill>
                <a:latin typeface="Arial"/>
                <a:ea typeface="Arial"/>
                <a:cs typeface="Arial"/>
                <a:sym typeface="Arial"/>
              </a:rPr>
              <a:t>* Fair Adversarial Debiasing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8"/>
          <p:cNvSpPr/>
          <p:nvPr/>
        </p:nvSpPr>
        <p:spPr>
          <a:xfrm>
            <a:off x="658199" y="1191580"/>
            <a:ext cx="10527665" cy="4537144"/>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1" name="Google Shape;1291;p18"/>
          <p:cNvSpPr/>
          <p:nvPr/>
        </p:nvSpPr>
        <p:spPr>
          <a:xfrm>
            <a:off x="4615543" y="5155475"/>
            <a:ext cx="2674801" cy="306744"/>
          </a:xfrm>
          <a:prstGeom prst="rect">
            <a:avLst/>
          </a:prstGeom>
          <a:solidFill>
            <a:srgbClr val="F0F0F0">
              <a:alpha val="49803"/>
            </a:srgbClr>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2" name="Google Shape;1292;p18"/>
          <p:cNvSpPr/>
          <p:nvPr/>
        </p:nvSpPr>
        <p:spPr>
          <a:xfrm rot="10800000">
            <a:off x="7412049" y="1837877"/>
            <a:ext cx="3085032" cy="2657739"/>
          </a:xfrm>
          <a:prstGeom prst="rtTriangle">
            <a:avLst/>
          </a:prstGeom>
          <a:solidFill>
            <a:srgbClr val="349651"/>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3" name="Google Shape;1293;p18"/>
          <p:cNvSpPr/>
          <p:nvPr/>
        </p:nvSpPr>
        <p:spPr>
          <a:xfrm rot="10800000">
            <a:off x="1386912" y="1826424"/>
            <a:ext cx="3085032" cy="2657739"/>
          </a:xfrm>
          <a:prstGeom prst="rtTriangle">
            <a:avLst/>
          </a:prstGeom>
          <a:solidFill>
            <a:srgbClr val="349651"/>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4" name="Google Shape;1294;p18"/>
          <p:cNvSpPr/>
          <p:nvPr/>
        </p:nvSpPr>
        <p:spPr>
          <a:xfrm>
            <a:off x="1386912" y="1840274"/>
            <a:ext cx="3085032" cy="2657739"/>
          </a:xfrm>
          <a:prstGeom prst="rtTriangle">
            <a:avLst/>
          </a:prstGeom>
          <a:solidFill>
            <a:srgbClr val="D70000"/>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95" name="Google Shape;1295;p18"/>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96" name="Google Shape;1296;p18"/>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19</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97" name="Google Shape;1297;p18"/>
          <p:cNvSpPr txBox="1"/>
          <p:nvPr/>
        </p:nvSpPr>
        <p:spPr>
          <a:xfrm>
            <a:off x="658199" y="13354"/>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Post-Processing</a:t>
            </a:r>
            <a:endParaRPr/>
          </a:p>
        </p:txBody>
      </p:sp>
      <p:sp>
        <p:nvSpPr>
          <p:cNvPr id="1298" name="Google Shape;1298;p18"/>
          <p:cNvSpPr/>
          <p:nvPr/>
        </p:nvSpPr>
        <p:spPr>
          <a:xfrm>
            <a:off x="2921946" y="238077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9" name="Google Shape;1299;p18"/>
          <p:cNvSpPr/>
          <p:nvPr/>
        </p:nvSpPr>
        <p:spPr>
          <a:xfrm>
            <a:off x="2929428" y="3627687"/>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0" name="Google Shape;1300;p18"/>
          <p:cNvSpPr/>
          <p:nvPr/>
        </p:nvSpPr>
        <p:spPr>
          <a:xfrm>
            <a:off x="2072975" y="3654774"/>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1" name="Google Shape;1301;p18"/>
          <p:cNvSpPr/>
          <p:nvPr/>
        </p:nvSpPr>
        <p:spPr>
          <a:xfrm>
            <a:off x="2371275" y="206460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2" name="Google Shape;1302;p18"/>
          <p:cNvSpPr/>
          <p:nvPr/>
        </p:nvSpPr>
        <p:spPr>
          <a:xfrm>
            <a:off x="1669541" y="264536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3" name="Google Shape;1303;p18"/>
          <p:cNvSpPr/>
          <p:nvPr/>
        </p:nvSpPr>
        <p:spPr>
          <a:xfrm>
            <a:off x="1825410" y="192393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4" name="Google Shape;1304;p18"/>
          <p:cNvSpPr/>
          <p:nvPr/>
        </p:nvSpPr>
        <p:spPr>
          <a:xfrm>
            <a:off x="2996100" y="284702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5" name="Google Shape;1305;p18"/>
          <p:cNvSpPr/>
          <p:nvPr/>
        </p:nvSpPr>
        <p:spPr>
          <a:xfrm>
            <a:off x="1818825" y="3400691"/>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6" name="Google Shape;1306;p18"/>
          <p:cNvSpPr/>
          <p:nvPr/>
        </p:nvSpPr>
        <p:spPr>
          <a:xfrm>
            <a:off x="3539382" y="2558687"/>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7" name="Google Shape;1307;p18"/>
          <p:cNvSpPr/>
          <p:nvPr/>
        </p:nvSpPr>
        <p:spPr>
          <a:xfrm>
            <a:off x="3869637" y="285596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8" name="Google Shape;1308;p18"/>
          <p:cNvSpPr/>
          <p:nvPr/>
        </p:nvSpPr>
        <p:spPr>
          <a:xfrm>
            <a:off x="3926830" y="3495800"/>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9" name="Google Shape;1309;p18"/>
          <p:cNvSpPr/>
          <p:nvPr/>
        </p:nvSpPr>
        <p:spPr>
          <a:xfrm>
            <a:off x="3327870" y="311224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0" name="Google Shape;1310;p18"/>
          <p:cNvSpPr/>
          <p:nvPr/>
        </p:nvSpPr>
        <p:spPr>
          <a:xfrm>
            <a:off x="2477031" y="3155294"/>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1" name="Google Shape;1311;p18"/>
          <p:cNvSpPr/>
          <p:nvPr/>
        </p:nvSpPr>
        <p:spPr>
          <a:xfrm>
            <a:off x="1818825" y="3011746"/>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2" name="Google Shape;1312;p18"/>
          <p:cNvSpPr/>
          <p:nvPr/>
        </p:nvSpPr>
        <p:spPr>
          <a:xfrm>
            <a:off x="3081829" y="3976643"/>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313" name="Google Shape;1313;p18"/>
          <p:cNvCxnSpPr>
            <a:stCxn id="1294" idx="0"/>
            <a:endCxn id="1294" idx="4"/>
          </p:cNvCxnSpPr>
          <p:nvPr/>
        </p:nvCxnSpPr>
        <p:spPr>
          <a:xfrm>
            <a:off x="1386912" y="1840274"/>
            <a:ext cx="3084900" cy="2657700"/>
          </a:xfrm>
          <a:prstGeom prst="straightConnector1">
            <a:avLst/>
          </a:prstGeom>
          <a:noFill/>
          <a:ln w="28575" cap="flat" cmpd="sng">
            <a:solidFill>
              <a:schemeClr val="accent6"/>
            </a:solidFill>
            <a:prstDash val="dash"/>
            <a:miter lim="800000"/>
            <a:headEnd type="none" w="sm" len="sm"/>
            <a:tailEnd type="none" w="sm" len="sm"/>
          </a:ln>
        </p:spPr>
      </p:cxnSp>
      <p:sp>
        <p:nvSpPr>
          <p:cNvPr id="1314" name="Google Shape;1314;p18"/>
          <p:cNvSpPr/>
          <p:nvPr/>
        </p:nvSpPr>
        <p:spPr>
          <a:xfrm>
            <a:off x="5226098" y="2847025"/>
            <a:ext cx="1380508" cy="570056"/>
          </a:xfrm>
          <a:prstGeom prst="rightArrow">
            <a:avLst>
              <a:gd name="adj1" fmla="val 50000"/>
              <a:gd name="adj2" fmla="val 50000"/>
            </a:avLst>
          </a:prstGeom>
          <a:solidFill>
            <a:schemeClr val="dk2"/>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5" name="Google Shape;1315;p18"/>
          <p:cNvSpPr/>
          <p:nvPr/>
        </p:nvSpPr>
        <p:spPr>
          <a:xfrm>
            <a:off x="7401729" y="1847392"/>
            <a:ext cx="3085032" cy="2657739"/>
          </a:xfrm>
          <a:prstGeom prst="rtTriangle">
            <a:avLst/>
          </a:prstGeom>
          <a:solidFill>
            <a:srgbClr val="D70000"/>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6" name="Google Shape;1316;p18"/>
          <p:cNvSpPr/>
          <p:nvPr/>
        </p:nvSpPr>
        <p:spPr>
          <a:xfrm>
            <a:off x="9218479" y="2243446"/>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7" name="Google Shape;1317;p18"/>
          <p:cNvSpPr/>
          <p:nvPr/>
        </p:nvSpPr>
        <p:spPr>
          <a:xfrm>
            <a:off x="8689921" y="3460152"/>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8" name="Google Shape;1318;p18"/>
          <p:cNvSpPr/>
          <p:nvPr/>
        </p:nvSpPr>
        <p:spPr>
          <a:xfrm>
            <a:off x="8087792" y="3661892"/>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9" name="Google Shape;1319;p18"/>
          <p:cNvSpPr/>
          <p:nvPr/>
        </p:nvSpPr>
        <p:spPr>
          <a:xfrm>
            <a:off x="8386092" y="207172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0" name="Google Shape;1320;p18"/>
          <p:cNvSpPr/>
          <p:nvPr/>
        </p:nvSpPr>
        <p:spPr>
          <a:xfrm>
            <a:off x="7684358" y="265248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1" name="Google Shape;1321;p18"/>
          <p:cNvSpPr/>
          <p:nvPr/>
        </p:nvSpPr>
        <p:spPr>
          <a:xfrm>
            <a:off x="7840227" y="193105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2" name="Google Shape;1322;p18"/>
          <p:cNvSpPr/>
          <p:nvPr/>
        </p:nvSpPr>
        <p:spPr>
          <a:xfrm>
            <a:off x="9010917" y="285414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3" name="Google Shape;1323;p18"/>
          <p:cNvSpPr/>
          <p:nvPr/>
        </p:nvSpPr>
        <p:spPr>
          <a:xfrm>
            <a:off x="7833642" y="340780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4" name="Google Shape;1324;p18"/>
          <p:cNvSpPr/>
          <p:nvPr/>
        </p:nvSpPr>
        <p:spPr>
          <a:xfrm>
            <a:off x="9754722" y="242785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5" name="Google Shape;1325;p18"/>
          <p:cNvSpPr/>
          <p:nvPr/>
        </p:nvSpPr>
        <p:spPr>
          <a:xfrm>
            <a:off x="9884454" y="286308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6" name="Google Shape;1326;p18"/>
          <p:cNvSpPr/>
          <p:nvPr/>
        </p:nvSpPr>
        <p:spPr>
          <a:xfrm>
            <a:off x="9941647" y="3502918"/>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7" name="Google Shape;1327;p18"/>
          <p:cNvSpPr/>
          <p:nvPr/>
        </p:nvSpPr>
        <p:spPr>
          <a:xfrm>
            <a:off x="8897415" y="2622931"/>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8" name="Google Shape;1328;p18"/>
          <p:cNvSpPr/>
          <p:nvPr/>
        </p:nvSpPr>
        <p:spPr>
          <a:xfrm>
            <a:off x="8601576" y="3206481"/>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9" name="Google Shape;1329;p18"/>
          <p:cNvSpPr/>
          <p:nvPr/>
        </p:nvSpPr>
        <p:spPr>
          <a:xfrm>
            <a:off x="7833642" y="3018864"/>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0" name="Google Shape;1330;p18"/>
          <p:cNvSpPr/>
          <p:nvPr/>
        </p:nvSpPr>
        <p:spPr>
          <a:xfrm>
            <a:off x="9096646" y="3983761"/>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331" name="Google Shape;1331;p18"/>
          <p:cNvCxnSpPr>
            <a:stCxn id="1292" idx="4"/>
            <a:endCxn id="1315" idx="4"/>
          </p:cNvCxnSpPr>
          <p:nvPr/>
        </p:nvCxnSpPr>
        <p:spPr>
          <a:xfrm>
            <a:off x="7412049" y="1837877"/>
            <a:ext cx="3074700" cy="2667300"/>
          </a:xfrm>
          <a:prstGeom prst="straightConnector1">
            <a:avLst/>
          </a:prstGeom>
          <a:noFill/>
          <a:ln w="28575" cap="flat" cmpd="sng">
            <a:solidFill>
              <a:schemeClr val="accent6"/>
            </a:solidFill>
            <a:prstDash val="dash"/>
            <a:miter lim="800000"/>
            <a:headEnd type="none" w="sm" len="sm"/>
            <a:tailEnd type="none" w="sm" len="sm"/>
          </a:ln>
        </p:spPr>
      </p:cxnSp>
      <p:sp>
        <p:nvSpPr>
          <p:cNvPr id="1332" name="Google Shape;1332;p18"/>
          <p:cNvSpPr txBox="1"/>
          <p:nvPr/>
        </p:nvSpPr>
        <p:spPr>
          <a:xfrm>
            <a:off x="1891275" y="4615228"/>
            <a:ext cx="2070391" cy="257369"/>
          </a:xfrm>
          <a:prstGeom prst="rect">
            <a:avLst/>
          </a:prstGeom>
          <a:solidFill>
            <a:schemeClr val="dk1"/>
          </a:solid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DIA: (2/6) / (6/9) = 50%</a:t>
            </a:r>
            <a:endParaRPr/>
          </a:p>
        </p:txBody>
      </p:sp>
      <p:sp>
        <p:nvSpPr>
          <p:cNvPr id="1333" name="Google Shape;1333;p18"/>
          <p:cNvSpPr txBox="1"/>
          <p:nvPr/>
        </p:nvSpPr>
        <p:spPr>
          <a:xfrm>
            <a:off x="8009548" y="4619578"/>
            <a:ext cx="2070391" cy="257369"/>
          </a:xfrm>
          <a:prstGeom prst="rect">
            <a:avLst/>
          </a:prstGeom>
          <a:solidFill>
            <a:schemeClr val="dk1"/>
          </a:solid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DIA: (3/6) / (5/9) = 90%</a:t>
            </a:r>
            <a:endParaRPr/>
          </a:p>
        </p:txBody>
      </p:sp>
      <p:sp>
        <p:nvSpPr>
          <p:cNvPr id="1334" name="Google Shape;1334;p18"/>
          <p:cNvSpPr/>
          <p:nvPr/>
        </p:nvSpPr>
        <p:spPr>
          <a:xfrm rot="9033555">
            <a:off x="8232990" y="2543094"/>
            <a:ext cx="593346" cy="473725"/>
          </a:xfrm>
          <a:prstGeom prst="curvedUpArrow">
            <a:avLst>
              <a:gd name="adj1" fmla="val 25000"/>
              <a:gd name="adj2" fmla="val 50000"/>
              <a:gd name="adj3" fmla="val 25000"/>
            </a:avLst>
          </a:prstGeom>
          <a:solidFill>
            <a:schemeClr val="dk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5" name="Google Shape;1335;p18"/>
          <p:cNvSpPr/>
          <p:nvPr/>
        </p:nvSpPr>
        <p:spPr>
          <a:xfrm rot="-1685462">
            <a:off x="8929446" y="3208286"/>
            <a:ext cx="559212" cy="452471"/>
          </a:xfrm>
          <a:prstGeom prst="curvedUpArrow">
            <a:avLst>
              <a:gd name="adj1" fmla="val 25000"/>
              <a:gd name="adj2" fmla="val 50000"/>
              <a:gd name="adj3" fmla="val 25000"/>
            </a:avLst>
          </a:prstGeom>
          <a:solidFill>
            <a:schemeClr val="dk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6" name="Google Shape;1336;p18"/>
          <p:cNvSpPr/>
          <p:nvPr/>
        </p:nvSpPr>
        <p:spPr>
          <a:xfrm>
            <a:off x="6280084" y="520717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7" name="Google Shape;1337;p18"/>
          <p:cNvSpPr/>
          <p:nvPr/>
        </p:nvSpPr>
        <p:spPr>
          <a:xfrm>
            <a:off x="4698711" y="521280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8" name="Google Shape;1338;p18"/>
          <p:cNvSpPr txBox="1"/>
          <p:nvPr/>
        </p:nvSpPr>
        <p:spPr>
          <a:xfrm>
            <a:off x="4945951" y="5207179"/>
            <a:ext cx="755076" cy="241980"/>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dk1"/>
                </a:solidFill>
                <a:latin typeface="Arial"/>
                <a:ea typeface="Arial"/>
                <a:cs typeface="Arial"/>
                <a:sym typeface="Arial"/>
              </a:rPr>
              <a:t>Privileged</a:t>
            </a:r>
            <a:endParaRPr/>
          </a:p>
        </p:txBody>
      </p:sp>
      <p:sp>
        <p:nvSpPr>
          <p:cNvPr id="1339" name="Google Shape;1339;p18"/>
          <p:cNvSpPr txBox="1"/>
          <p:nvPr/>
        </p:nvSpPr>
        <p:spPr>
          <a:xfrm>
            <a:off x="6526559" y="5202823"/>
            <a:ext cx="755076" cy="241980"/>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dk1"/>
                </a:solidFill>
                <a:latin typeface="Arial"/>
                <a:ea typeface="Arial"/>
                <a:cs typeface="Arial"/>
                <a:sym typeface="Arial"/>
              </a:rPr>
              <a:t>Protected</a:t>
            </a:r>
            <a:endParaRPr/>
          </a:p>
        </p:txBody>
      </p:sp>
      <p:pic>
        <p:nvPicPr>
          <p:cNvPr id="1340" name="Google Shape;1340;p18" descr="Sad face outline with solid fill"/>
          <p:cNvPicPr preferRelativeResize="0"/>
          <p:nvPr/>
        </p:nvPicPr>
        <p:blipFill rotWithShape="1">
          <a:blip r:embed="rId3">
            <a:alphaModFix/>
          </a:blip>
          <a:srcRect/>
          <a:stretch/>
        </p:blipFill>
        <p:spPr>
          <a:xfrm>
            <a:off x="2659428" y="1297736"/>
            <a:ext cx="540000" cy="540000"/>
          </a:xfrm>
          <a:prstGeom prst="rect">
            <a:avLst/>
          </a:prstGeom>
          <a:noFill/>
          <a:ln>
            <a:noFill/>
          </a:ln>
        </p:spPr>
      </p:pic>
      <p:pic>
        <p:nvPicPr>
          <p:cNvPr id="1341" name="Google Shape;1341;p18" descr="Smiling face outline with solid fill"/>
          <p:cNvPicPr preferRelativeResize="0"/>
          <p:nvPr/>
        </p:nvPicPr>
        <p:blipFill rotWithShape="1">
          <a:blip r:embed="rId4">
            <a:alphaModFix/>
          </a:blip>
          <a:srcRect/>
          <a:stretch/>
        </p:blipFill>
        <p:spPr>
          <a:xfrm>
            <a:off x="8627415" y="1297736"/>
            <a:ext cx="540000" cy="540000"/>
          </a:xfrm>
          <a:prstGeom prst="rect">
            <a:avLst/>
          </a:prstGeom>
          <a:noFill/>
          <a:ln>
            <a:noFill/>
          </a:ln>
        </p:spPr>
      </p:pic>
      <p:sp>
        <p:nvSpPr>
          <p:cNvPr id="1342" name="Google Shape;1342;p18"/>
          <p:cNvSpPr txBox="1"/>
          <p:nvPr/>
        </p:nvSpPr>
        <p:spPr>
          <a:xfrm>
            <a:off x="737291" y="672784"/>
            <a:ext cx="10276213"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Transform the predicted labels of appropriately chosen samples to meet group fairness requirements</a:t>
            </a:r>
            <a:endParaRPr/>
          </a:p>
        </p:txBody>
      </p:sp>
      <p:sp>
        <p:nvSpPr>
          <p:cNvPr id="1343" name="Google Shape;1343;p18"/>
          <p:cNvSpPr txBox="1"/>
          <p:nvPr/>
        </p:nvSpPr>
        <p:spPr>
          <a:xfrm>
            <a:off x="2816064" y="6270059"/>
            <a:ext cx="8059081" cy="553998"/>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et al. (2018)</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Hardt et al. (2016)</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Pleiss et al. (2017)</a:t>
            </a:r>
            <a:endParaRPr/>
          </a:p>
        </p:txBody>
      </p:sp>
      <p:sp>
        <p:nvSpPr>
          <p:cNvPr id="1344" name="Google Shape;1344;p18"/>
          <p:cNvSpPr txBox="1"/>
          <p:nvPr/>
        </p:nvSpPr>
        <p:spPr>
          <a:xfrm>
            <a:off x="737290" y="5462219"/>
            <a:ext cx="2403649" cy="28814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400">
                <a:solidFill>
                  <a:schemeClr val="dk1"/>
                </a:solidFill>
                <a:latin typeface="Arial"/>
                <a:ea typeface="Arial"/>
                <a:cs typeface="Arial"/>
                <a:sym typeface="Arial"/>
              </a:rPr>
              <a:t>* Reject Option Classification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cxnSp>
        <p:nvCxnSpPr>
          <p:cNvPr id="881" name="Google Shape;881;p2"/>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882" name="Google Shape;882;p2"/>
          <p:cNvSpPr txBox="1">
            <a:spLocks noGrp="1"/>
          </p:cNvSpPr>
          <p:nvPr>
            <p:ph type="title"/>
          </p:nvPr>
        </p:nvSpPr>
        <p:spPr>
          <a:xfrm>
            <a:off x="659008" y="3482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Agenda</a:t>
            </a:r>
            <a:endParaRPr/>
          </a:p>
        </p:txBody>
      </p:sp>
      <p:sp>
        <p:nvSpPr>
          <p:cNvPr id="883" name="Google Shape;883;p2"/>
          <p:cNvSpPr txBox="1"/>
          <p:nvPr/>
        </p:nvSpPr>
        <p:spPr>
          <a:xfrm>
            <a:off x="1376650" y="997316"/>
            <a:ext cx="8747305" cy="4972773"/>
          </a:xfrm>
          <a:prstGeom prst="rect">
            <a:avLst/>
          </a:prstGeom>
          <a:noFill/>
          <a:ln>
            <a:noFill/>
          </a:ln>
        </p:spPr>
        <p:txBody>
          <a:bodyPr spcFirstLastPara="1" wrap="square" lIns="91425" tIns="107975" rIns="91425" bIns="45700" anchor="t" anchorCtr="0">
            <a:noAutofit/>
          </a:bodyPr>
          <a:lstStyle/>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Let’s talk about models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Introduction to fairness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How to mitigate bias in models?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Questions?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Proceed to Codes</a:t>
            </a:r>
            <a:endParaRPr/>
          </a:p>
          <a:p>
            <a:pPr marL="0" marR="0" lvl="8" indent="0" algn="l" rtl="0">
              <a:spcBef>
                <a:spcPts val="0"/>
              </a:spcBef>
              <a:spcAft>
                <a:spcPts val="0"/>
              </a:spcAft>
              <a:buNone/>
            </a:pPr>
            <a:endParaRPr sz="2000" b="1" i="0" u="none" strike="noStrike" cap="none">
              <a:solidFill>
                <a:schemeClr val="dk1"/>
              </a:solidFill>
              <a:latin typeface="Arial"/>
              <a:ea typeface="Arial"/>
              <a:cs typeface="Arial"/>
              <a:sym typeface="Arial"/>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p:txBody>
      </p:sp>
      <p:sp>
        <p:nvSpPr>
          <p:cNvPr id="884" name="Google Shape;884;p2"/>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2</a:t>
            </a:fld>
            <a:endParaRPr sz="10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pic>
        <p:nvPicPr>
          <p:cNvPr id="1349" name="Google Shape;1349;p19" descr="Close-up of hands raised in classroom"/>
          <p:cNvPicPr preferRelativeResize="0"/>
          <p:nvPr/>
        </p:nvPicPr>
        <p:blipFill rotWithShape="1">
          <a:blip r:embed="rId3">
            <a:alphaModFix/>
          </a:blip>
          <a:srcRect/>
          <a:stretch/>
        </p:blipFill>
        <p:spPr>
          <a:xfrm>
            <a:off x="11969" y="0"/>
            <a:ext cx="10287000" cy="6858000"/>
          </a:xfrm>
          <a:prstGeom prst="rect">
            <a:avLst/>
          </a:prstGeom>
          <a:noFill/>
          <a:ln>
            <a:noFill/>
          </a:ln>
        </p:spPr>
      </p:pic>
      <p:sp>
        <p:nvSpPr>
          <p:cNvPr id="1350" name="Google Shape;1350;p19"/>
          <p:cNvSpPr txBox="1"/>
          <p:nvPr/>
        </p:nvSpPr>
        <p:spPr>
          <a:xfrm>
            <a:off x="3835569" y="2016684"/>
            <a:ext cx="6254885" cy="71903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400" b="1">
                <a:solidFill>
                  <a:schemeClr val="lt1"/>
                </a:solidFill>
                <a:latin typeface="Arial"/>
                <a:ea typeface="Arial"/>
                <a:cs typeface="Arial"/>
                <a:sym typeface="Arial"/>
              </a:rPr>
              <a:t>Let’s move to our practical exercises on the following GitHub repository:</a:t>
            </a:r>
            <a:endParaRPr/>
          </a:p>
          <a:p>
            <a:pPr marL="0" marR="0" lvl="0" indent="0" algn="ctr" rtl="0">
              <a:spcBef>
                <a:spcPts val="0"/>
              </a:spcBef>
              <a:spcAft>
                <a:spcPts val="0"/>
              </a:spcAft>
              <a:buNone/>
            </a:pPr>
            <a:endParaRPr sz="1400" b="1">
              <a:solidFill>
                <a:schemeClr val="lt1"/>
              </a:solidFill>
              <a:latin typeface="Arial"/>
              <a:ea typeface="Arial"/>
              <a:cs typeface="Arial"/>
              <a:sym typeface="Arial"/>
            </a:endParaRPr>
          </a:p>
          <a:p>
            <a:pPr marL="0" marR="0" lvl="0" indent="0" algn="ctr" rtl="0">
              <a:spcBef>
                <a:spcPts val="0"/>
              </a:spcBef>
              <a:spcAft>
                <a:spcPts val="0"/>
              </a:spcAft>
              <a:buNone/>
            </a:pPr>
            <a:r>
              <a:rPr lang="en-GB" sz="1400" b="1">
                <a:solidFill>
                  <a:schemeClr val="lt1"/>
                </a:solidFill>
                <a:latin typeface="Arial"/>
                <a:ea typeface="Arial"/>
                <a:cs typeface="Arial"/>
                <a:sym typeface="Arial"/>
              </a:rPr>
              <a:t>https://www.github.com/josecaloca/validation-of-fair-classifiers/</a:t>
            </a:r>
            <a:endParaRPr/>
          </a:p>
        </p:txBody>
      </p:sp>
      <p:sp>
        <p:nvSpPr>
          <p:cNvPr id="1351" name="Google Shape;1351;p19"/>
          <p:cNvSpPr/>
          <p:nvPr/>
        </p:nvSpPr>
        <p:spPr>
          <a:xfrm>
            <a:off x="4754881" y="757645"/>
            <a:ext cx="7184571" cy="679269"/>
          </a:xfrm>
          <a:prstGeom prst="roundRect">
            <a:avLst>
              <a:gd name="adj" fmla="val 16667"/>
            </a:avLst>
          </a:prstGeom>
          <a:solidFill>
            <a:schemeClr val="dk2"/>
          </a:solidFill>
          <a:ln w="12700" cap="flat" cmpd="sng">
            <a:solidFill>
              <a:srgbClr val="BA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20"/>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dk2"/>
              </a:buClr>
              <a:buSzPts val="2800"/>
              <a:buFont typeface="Arial"/>
              <a:buNone/>
            </a:pPr>
            <a:r>
              <a:rPr lang="en-GB"/>
              <a:t>References</a:t>
            </a:r>
            <a:endParaRPr/>
          </a:p>
        </p:txBody>
      </p:sp>
      <p:sp>
        <p:nvSpPr>
          <p:cNvPr id="1357" name="Google Shape;1357;p2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358" name="Google Shape;1358;p20"/>
          <p:cNvSpPr txBox="1"/>
          <p:nvPr/>
        </p:nvSpPr>
        <p:spPr>
          <a:xfrm>
            <a:off x="375920" y="1239520"/>
            <a:ext cx="11157043" cy="4812462"/>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1400">
                <a:solidFill>
                  <a:schemeClr val="dk1"/>
                </a:solidFill>
                <a:latin typeface="Arial"/>
                <a:ea typeface="Arial"/>
                <a:cs typeface="Arial"/>
                <a:sym typeface="Arial"/>
              </a:rPr>
              <a:t>Calmon, F. P., Wei, D., Ramamurthy, K. N., &amp; Varshney, K. R. (2017). Optimized Data Pre-Processing for Discrimination Prevention [Preprint]. arXiv preprint arXiv:1704.03354.</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Feldman, M. (2015). Computational Fairness: Preventing Machine-Learned Discrimination [Doctoral dissertation, Haverford College, Department of Computer Science]. Haverford College. http://hdl.handle.net/10066/17628</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Hardt, M., Price, E., &amp; Srebro, N. (2016). Equality of Opportunity in Supervised Learning [Preprint]. arXiv preprint arXiv:1610.02413.</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Kamiran, F., &amp; Calders, T. (2012). Data preprocessing techniques for classification without discrimination. Knowledge and Information Systems, 33(1), 1-33. https://doi.org/10.1007/s10115-011-0463-8</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Kamiran, F., Mansha, S., Karim, A., &amp; Zhang, X. (2018). Exploiting reject option in classification for social discrimination control. Information Sciences, 425, 18-33. https://doi.org/10.1016/j.ins.2017.09.064</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Pleiss, G., Raghavan, M., Wu, F., Kleinberg, J., &amp; Weinberger, K. Q. (2017). On Fairness and Calibration [Preprint]. arXiv preprint arXiv:1709.02012.</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Zemel, R., Wu, Y., Swersky, K., Pitassi, T., &amp; Dwork, C. (2013). Learning Fair Representations. In Proceedings of the 30th International Conference on Machine Learning (pp. 325-333). Sanjoy Dasgupta and David McAllester (Eds.). PMLR, Vol. 28, No. 3.</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Zhang, B. H., Lemoine, B., &amp; Mitchell, M. (2018). Mitigating Unwanted Biases with Adversarial Learning [Preprint]. arXiv preprint arXiv:1801.07593.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3" descr="Formulas on a background"/>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890" name="Google Shape;890;p3"/>
          <p:cNvSpPr/>
          <p:nvPr/>
        </p:nvSpPr>
        <p:spPr>
          <a:xfrm>
            <a:off x="4754881" y="757645"/>
            <a:ext cx="7184571" cy="679269"/>
          </a:xfrm>
          <a:prstGeom prst="roundRect">
            <a:avLst>
              <a:gd name="adj" fmla="val 16667"/>
            </a:avLst>
          </a:prstGeom>
          <a:solidFill>
            <a:srgbClr val="FF6200"/>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Let’s talk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
          <p:cNvSpPr/>
          <p:nvPr/>
        </p:nvSpPr>
        <p:spPr>
          <a:xfrm>
            <a:off x="0" y="2864314"/>
            <a:ext cx="12192000" cy="287713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896" name="Google Shape;896;p4"/>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897" name="Google Shape;897;p4"/>
          <p:cNvSpPr txBox="1"/>
          <p:nvPr/>
        </p:nvSpPr>
        <p:spPr>
          <a:xfrm>
            <a:off x="737291" y="634121"/>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Banking context</a:t>
            </a:r>
            <a:endParaRPr/>
          </a:p>
        </p:txBody>
      </p:sp>
      <p:sp>
        <p:nvSpPr>
          <p:cNvPr id="898" name="Google Shape;898;p4"/>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What do we do?</a:t>
            </a:r>
            <a:endParaRPr/>
          </a:p>
        </p:txBody>
      </p:sp>
      <p:sp>
        <p:nvSpPr>
          <p:cNvPr id="899" name="Google Shape;899;p4"/>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4</a:t>
            </a:fld>
            <a:endParaRPr sz="1000">
              <a:solidFill>
                <a:srgbClr val="000000"/>
              </a:solidFill>
              <a:latin typeface="Arial"/>
              <a:ea typeface="Arial"/>
              <a:cs typeface="Arial"/>
              <a:sym typeface="Arial"/>
            </a:endParaRPr>
          </a:p>
        </p:txBody>
      </p:sp>
      <p:grpSp>
        <p:nvGrpSpPr>
          <p:cNvPr id="900" name="Google Shape;900;p4"/>
          <p:cNvGrpSpPr/>
          <p:nvPr/>
        </p:nvGrpSpPr>
        <p:grpSpPr>
          <a:xfrm>
            <a:off x="737291" y="1315274"/>
            <a:ext cx="10276213" cy="1189416"/>
            <a:chOff x="2160326" y="1567733"/>
            <a:chExt cx="7919054" cy="606823"/>
          </a:xfrm>
        </p:grpSpPr>
        <p:sp>
          <p:nvSpPr>
            <p:cNvPr id="901" name="Google Shape;901;p4"/>
            <p:cNvSpPr/>
            <p:nvPr/>
          </p:nvSpPr>
          <p:spPr>
            <a:xfrm>
              <a:off x="4679564" y="1574359"/>
              <a:ext cx="1474751" cy="600197"/>
            </a:xfrm>
            <a:prstGeom prst="rect">
              <a:avLst/>
            </a:prstGeom>
            <a:solidFill>
              <a:srgbClr val="7F7F7F"/>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1">
                  <a:solidFill>
                    <a:schemeClr val="lt1"/>
                  </a:solidFill>
                  <a:latin typeface="Verdana"/>
                  <a:ea typeface="Verdana"/>
                  <a:cs typeface="Verdana"/>
                  <a:sym typeface="Verdana"/>
                </a:rPr>
                <a:t>LOANS</a:t>
              </a:r>
              <a:endParaRPr/>
            </a:p>
          </p:txBody>
        </p:sp>
        <p:sp>
          <p:nvSpPr>
            <p:cNvPr id="902" name="Google Shape;902;p4"/>
            <p:cNvSpPr/>
            <p:nvPr/>
          </p:nvSpPr>
          <p:spPr>
            <a:xfrm>
              <a:off x="6186123" y="1574359"/>
              <a:ext cx="1474751" cy="600197"/>
            </a:xfrm>
            <a:prstGeom prst="rect">
              <a:avLst/>
            </a:prstGeom>
            <a:solidFill>
              <a:srgbClr val="7F7F7F"/>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1">
                  <a:solidFill>
                    <a:schemeClr val="lt1"/>
                  </a:solidFill>
                  <a:latin typeface="Verdana"/>
                  <a:ea typeface="Verdana"/>
                  <a:cs typeface="Verdana"/>
                  <a:sym typeface="Verdana"/>
                </a:rPr>
                <a:t>DEPOSITS</a:t>
              </a:r>
              <a:endParaRPr/>
            </a:p>
          </p:txBody>
        </p:sp>
        <p:sp>
          <p:nvSpPr>
            <p:cNvPr id="903" name="Google Shape;903;p4"/>
            <p:cNvSpPr/>
            <p:nvPr/>
          </p:nvSpPr>
          <p:spPr>
            <a:xfrm>
              <a:off x="3643028" y="1995055"/>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4" name="Google Shape;904;p4"/>
            <p:cNvSpPr/>
            <p:nvPr/>
          </p:nvSpPr>
          <p:spPr>
            <a:xfrm flipH="1">
              <a:off x="7706147" y="1740618"/>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5" name="Google Shape;905;p4"/>
            <p:cNvSpPr/>
            <p:nvPr/>
          </p:nvSpPr>
          <p:spPr>
            <a:xfrm>
              <a:off x="2160326" y="1574360"/>
              <a:ext cx="1474751" cy="593914"/>
            </a:xfrm>
            <a:prstGeom prst="ellipse">
              <a:avLst/>
            </a:prstGeom>
            <a:solidFill>
              <a:srgbClr val="FF620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b="1">
                  <a:solidFill>
                    <a:schemeClr val="lt1"/>
                  </a:solidFill>
                  <a:latin typeface="Verdana"/>
                  <a:ea typeface="Verdana"/>
                  <a:cs typeface="Verdana"/>
                  <a:sym typeface="Verdana"/>
                </a:rPr>
                <a:t>Borrowers</a:t>
              </a:r>
              <a:endParaRPr/>
            </a:p>
          </p:txBody>
        </p:sp>
        <p:sp>
          <p:nvSpPr>
            <p:cNvPr id="906" name="Google Shape;906;p4"/>
            <p:cNvSpPr/>
            <p:nvPr/>
          </p:nvSpPr>
          <p:spPr>
            <a:xfrm>
              <a:off x="8723857" y="1567733"/>
              <a:ext cx="1355523" cy="593914"/>
            </a:xfrm>
            <a:prstGeom prst="ellipse">
              <a:avLst/>
            </a:prstGeom>
            <a:solidFill>
              <a:srgbClr val="FF620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b="1">
                  <a:solidFill>
                    <a:schemeClr val="lt1"/>
                  </a:solidFill>
                  <a:latin typeface="Verdana"/>
                  <a:ea typeface="Verdana"/>
                  <a:cs typeface="Verdana"/>
                  <a:sym typeface="Verdana"/>
                </a:rPr>
                <a:t>Savers</a:t>
              </a:r>
              <a:endParaRPr/>
            </a:p>
          </p:txBody>
        </p:sp>
        <p:sp>
          <p:nvSpPr>
            <p:cNvPr id="907" name="Google Shape;907;p4"/>
            <p:cNvSpPr/>
            <p:nvPr/>
          </p:nvSpPr>
          <p:spPr>
            <a:xfrm flipH="1">
              <a:off x="3644357" y="1741942"/>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sp>
        <p:nvSpPr>
          <p:cNvPr id="908" name="Google Shape;908;p4"/>
          <p:cNvSpPr/>
          <p:nvPr/>
        </p:nvSpPr>
        <p:spPr>
          <a:xfrm>
            <a:off x="4364448" y="3268421"/>
            <a:ext cx="2519295" cy="1641703"/>
          </a:xfrm>
          <a:prstGeom prst="rect">
            <a:avLst/>
          </a:prstGeom>
          <a:solidFill>
            <a:srgbClr val="027687"/>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GB" sz="1300">
                <a:solidFill>
                  <a:schemeClr val="lt1"/>
                </a:solidFill>
                <a:latin typeface="Verdana"/>
                <a:ea typeface="Verdana"/>
                <a:cs typeface="Verdana"/>
                <a:sym typeface="Verdana"/>
              </a:rPr>
              <a:t>Banks answer this concern by </a:t>
            </a:r>
            <a:r>
              <a:rPr lang="en-GB" sz="1300" b="1">
                <a:solidFill>
                  <a:schemeClr val="lt1"/>
                </a:solidFill>
                <a:latin typeface="Verdana"/>
                <a:ea typeface="Verdana"/>
                <a:cs typeface="Verdana"/>
                <a:sym typeface="Verdana"/>
              </a:rPr>
              <a:t>estimating before hand the probability</a:t>
            </a:r>
            <a:r>
              <a:rPr lang="en-GB" sz="1300">
                <a:solidFill>
                  <a:schemeClr val="lt1"/>
                </a:solidFill>
                <a:latin typeface="Verdana"/>
                <a:ea typeface="Verdana"/>
                <a:cs typeface="Verdana"/>
                <a:sym typeface="Verdana"/>
              </a:rPr>
              <a:t> associated with losing money from a prospective loan.</a:t>
            </a:r>
            <a:endParaRPr/>
          </a:p>
        </p:txBody>
      </p:sp>
      <p:grpSp>
        <p:nvGrpSpPr>
          <p:cNvPr id="909" name="Google Shape;909;p4"/>
          <p:cNvGrpSpPr/>
          <p:nvPr/>
        </p:nvGrpSpPr>
        <p:grpSpPr>
          <a:xfrm>
            <a:off x="126270" y="3347498"/>
            <a:ext cx="3508807" cy="2106091"/>
            <a:chOff x="126270" y="3156670"/>
            <a:chExt cx="4057859" cy="2296920"/>
          </a:xfrm>
        </p:grpSpPr>
        <p:pic>
          <p:nvPicPr>
            <p:cNvPr id="910" name="Google Shape;910;p4" descr="Customer service man frustrated"/>
            <p:cNvPicPr preferRelativeResize="0"/>
            <p:nvPr/>
          </p:nvPicPr>
          <p:blipFill rotWithShape="1">
            <a:blip r:embed="rId3">
              <a:alphaModFix/>
            </a:blip>
            <a:srcRect/>
            <a:stretch/>
          </p:blipFill>
          <p:spPr>
            <a:xfrm>
              <a:off x="126270" y="3691870"/>
              <a:ext cx="1772075" cy="1761720"/>
            </a:xfrm>
            <a:prstGeom prst="rect">
              <a:avLst/>
            </a:prstGeom>
            <a:noFill/>
            <a:ln>
              <a:noFill/>
            </a:ln>
          </p:spPr>
        </p:pic>
        <p:sp>
          <p:nvSpPr>
            <p:cNvPr id="911" name="Google Shape;911;p4"/>
            <p:cNvSpPr/>
            <p:nvPr/>
          </p:nvSpPr>
          <p:spPr>
            <a:xfrm>
              <a:off x="1953025" y="3156670"/>
              <a:ext cx="2231104" cy="808986"/>
            </a:xfrm>
            <a:prstGeom prst="cloudCallout">
              <a:avLst>
                <a:gd name="adj1" fmla="val -77910"/>
                <a:gd name="adj2" fmla="val 41473"/>
              </a:avLst>
            </a:prstGeom>
            <a:solidFill>
              <a:schemeClr val="l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a:solidFill>
                    <a:srgbClr val="FF0000"/>
                  </a:solidFill>
                  <a:latin typeface="Verdana"/>
                  <a:ea typeface="Verdana"/>
                  <a:cs typeface="Verdana"/>
                  <a:sym typeface="Verdana"/>
                </a:rPr>
                <a:t>Giving out someone else’s money as a loan!</a:t>
              </a:r>
              <a:endParaRPr/>
            </a:p>
          </p:txBody>
        </p:sp>
      </p:grpSp>
      <p:sp>
        <p:nvSpPr>
          <p:cNvPr id="912" name="Google Shape;912;p4"/>
          <p:cNvSpPr txBox="1"/>
          <p:nvPr/>
        </p:nvSpPr>
        <p:spPr>
          <a:xfrm>
            <a:off x="8120423" y="5078634"/>
            <a:ext cx="3272371" cy="200055"/>
          </a:xfrm>
          <a:prstGeom prst="rect">
            <a:avLst/>
          </a:prstGeom>
          <a:blipFill rotWithShape="1">
            <a:blip r:embed="rId4">
              <a:alphaModFix/>
            </a:blip>
            <a:stretch>
              <a:fillRect l="-371" r="-557" b="-212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pic>
        <p:nvPicPr>
          <p:cNvPr id="913" name="Google Shape;913;p4"/>
          <p:cNvPicPr preferRelativeResize="0"/>
          <p:nvPr/>
        </p:nvPicPr>
        <p:blipFill rotWithShape="1">
          <a:blip r:embed="rId5">
            <a:alphaModFix/>
          </a:blip>
          <a:srcRect/>
          <a:stretch/>
        </p:blipFill>
        <p:spPr>
          <a:xfrm>
            <a:off x="7418384" y="3141619"/>
            <a:ext cx="4647346" cy="1895306"/>
          </a:xfrm>
          <a:prstGeom prst="rect">
            <a:avLst/>
          </a:prstGeom>
          <a:noFill/>
          <a:ln>
            <a:noFill/>
          </a:ln>
        </p:spPr>
      </p:pic>
      <p:cxnSp>
        <p:nvCxnSpPr>
          <p:cNvPr id="914" name="Google Shape;914;p4"/>
          <p:cNvCxnSpPr/>
          <p:nvPr/>
        </p:nvCxnSpPr>
        <p:spPr>
          <a:xfrm>
            <a:off x="182880" y="2822713"/>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5" name="Google Shape;915;p4"/>
          <p:cNvCxnSpPr/>
          <p:nvPr/>
        </p:nvCxnSpPr>
        <p:spPr>
          <a:xfrm>
            <a:off x="184205" y="2855847"/>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6" name="Google Shape;916;p4"/>
          <p:cNvCxnSpPr/>
          <p:nvPr/>
        </p:nvCxnSpPr>
        <p:spPr>
          <a:xfrm>
            <a:off x="181555" y="5758070"/>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7" name="Google Shape;917;p4"/>
          <p:cNvCxnSpPr/>
          <p:nvPr/>
        </p:nvCxnSpPr>
        <p:spPr>
          <a:xfrm>
            <a:off x="182880" y="5791204"/>
            <a:ext cx="11815638" cy="0"/>
          </a:xfrm>
          <a:prstGeom prst="straightConnector1">
            <a:avLst/>
          </a:prstGeom>
          <a:noFill/>
          <a:ln w="12700" cap="flat" cmpd="sng">
            <a:solidFill>
              <a:schemeClr val="accent1"/>
            </a:solidFill>
            <a:prstDash val="solid"/>
            <a:miter lim="800000"/>
            <a:headEnd type="none" w="sm" len="sm"/>
            <a:tailEnd type="none" w="sm" len="sm"/>
          </a:ln>
        </p:spPr>
      </p:cxnSp>
      <p:sp>
        <p:nvSpPr>
          <p:cNvPr id="918" name="Google Shape;918;p4"/>
          <p:cNvSpPr/>
          <p:nvPr/>
        </p:nvSpPr>
        <p:spPr>
          <a:xfrm>
            <a:off x="2895600" y="1464735"/>
            <a:ext cx="931333"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Money</a:t>
            </a:r>
            <a:endParaRPr/>
          </a:p>
        </p:txBody>
      </p:sp>
      <p:sp>
        <p:nvSpPr>
          <p:cNvPr id="919" name="Google Shape;919;p4"/>
          <p:cNvSpPr/>
          <p:nvPr/>
        </p:nvSpPr>
        <p:spPr>
          <a:xfrm>
            <a:off x="2854705" y="1956318"/>
            <a:ext cx="972000"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Interest</a:t>
            </a:r>
            <a:endParaRPr/>
          </a:p>
        </p:txBody>
      </p:sp>
      <p:sp>
        <p:nvSpPr>
          <p:cNvPr id="920" name="Google Shape;920;p4"/>
          <p:cNvSpPr/>
          <p:nvPr/>
        </p:nvSpPr>
        <p:spPr>
          <a:xfrm>
            <a:off x="8153417" y="1456267"/>
            <a:ext cx="931333"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Money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cxnSp>
        <p:nvCxnSpPr>
          <p:cNvPr id="925" name="Google Shape;925;p5"/>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26" name="Google Shape;926;p5"/>
          <p:cNvSpPr txBox="1">
            <a:spLocks noGrp="1"/>
          </p:cNvSpPr>
          <p:nvPr>
            <p:ph type="title"/>
          </p:nvPr>
        </p:nvSpPr>
        <p:spPr>
          <a:xfrm>
            <a:off x="659008" y="-8785"/>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(1/2)</a:t>
            </a:r>
            <a:endParaRPr/>
          </a:p>
        </p:txBody>
      </p:sp>
      <p:sp>
        <p:nvSpPr>
          <p:cNvPr id="927" name="Google Shape;927;p5"/>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5</a:t>
            </a:fld>
            <a:endParaRPr sz="1000">
              <a:solidFill>
                <a:srgbClr val="000000"/>
              </a:solidFill>
              <a:latin typeface="Arial"/>
              <a:ea typeface="Arial"/>
              <a:cs typeface="Arial"/>
              <a:sym typeface="Arial"/>
            </a:endParaRPr>
          </a:p>
        </p:txBody>
      </p:sp>
      <p:sp>
        <p:nvSpPr>
          <p:cNvPr id="928" name="Google Shape;928;p5"/>
          <p:cNvSpPr/>
          <p:nvPr/>
        </p:nvSpPr>
        <p:spPr>
          <a:xfrm>
            <a:off x="5112687" y="2711396"/>
            <a:ext cx="2072978" cy="1312283"/>
          </a:xfrm>
          <a:prstGeom prst="rightArrow">
            <a:avLst>
              <a:gd name="adj1" fmla="val 50000"/>
              <a:gd name="adj2" fmla="val 50000"/>
            </a:avLst>
          </a:prstGeom>
          <a:solidFill>
            <a:schemeClr val="accent5"/>
          </a:solidFill>
          <a:ln w="12700" cap="flat" cmpd="sng">
            <a:solidFill>
              <a:srgbClr val="3684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Rank ordering</a:t>
            </a:r>
            <a:endParaRPr/>
          </a:p>
        </p:txBody>
      </p:sp>
      <p:grpSp>
        <p:nvGrpSpPr>
          <p:cNvPr id="929" name="Google Shape;929;p5"/>
          <p:cNvGrpSpPr/>
          <p:nvPr/>
        </p:nvGrpSpPr>
        <p:grpSpPr>
          <a:xfrm>
            <a:off x="548640" y="898497"/>
            <a:ext cx="3888171" cy="4997393"/>
            <a:chOff x="548640" y="898497"/>
            <a:chExt cx="3888171" cy="4997393"/>
          </a:xfrm>
        </p:grpSpPr>
        <p:sp>
          <p:nvSpPr>
            <p:cNvPr id="930" name="Google Shape;930;p5"/>
            <p:cNvSpPr/>
            <p:nvPr/>
          </p:nvSpPr>
          <p:spPr>
            <a:xfrm>
              <a:off x="548640" y="898497"/>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31" name="Google Shape;931;p5" descr="transparent stick figure child clipart&#10;"/>
            <p:cNvPicPr preferRelativeResize="0"/>
            <p:nvPr/>
          </p:nvPicPr>
          <p:blipFill rotWithShape="1">
            <a:blip r:embed="rId3">
              <a:alphaModFix/>
            </a:blip>
            <a:srcRect/>
            <a:stretch/>
          </p:blipFill>
          <p:spPr>
            <a:xfrm>
              <a:off x="1295107" y="1670521"/>
              <a:ext cx="493931" cy="748160"/>
            </a:xfrm>
            <a:prstGeom prst="rect">
              <a:avLst/>
            </a:prstGeom>
            <a:noFill/>
            <a:ln>
              <a:noFill/>
            </a:ln>
          </p:spPr>
        </p:pic>
        <p:pic>
          <p:nvPicPr>
            <p:cNvPr id="932" name="Google Shape;932;p5" descr="transparent background man clipart&#10;"/>
            <p:cNvPicPr preferRelativeResize="0"/>
            <p:nvPr/>
          </p:nvPicPr>
          <p:blipFill rotWithShape="1">
            <a:blip r:embed="rId4">
              <a:alphaModFix/>
            </a:blip>
            <a:srcRect/>
            <a:stretch/>
          </p:blipFill>
          <p:spPr>
            <a:xfrm>
              <a:off x="1180568" y="2654591"/>
              <a:ext cx="660485" cy="1116313"/>
            </a:xfrm>
            <a:prstGeom prst="rect">
              <a:avLst/>
            </a:prstGeom>
            <a:noFill/>
            <a:ln>
              <a:noFill/>
            </a:ln>
          </p:spPr>
        </p:pic>
        <p:pic>
          <p:nvPicPr>
            <p:cNvPr id="933" name="Google Shape;933;p5" descr="Muffin man clipart transparent "/>
            <p:cNvPicPr preferRelativeResize="0"/>
            <p:nvPr/>
          </p:nvPicPr>
          <p:blipFill rotWithShape="1">
            <a:blip r:embed="rId5">
              <a:alphaModFix/>
            </a:blip>
            <a:srcRect/>
            <a:stretch/>
          </p:blipFill>
          <p:spPr>
            <a:xfrm>
              <a:off x="1373390" y="4023682"/>
              <a:ext cx="547817" cy="1045305"/>
            </a:xfrm>
            <a:prstGeom prst="rect">
              <a:avLst/>
            </a:prstGeom>
            <a:noFill/>
            <a:ln>
              <a:noFill/>
            </a:ln>
          </p:spPr>
        </p:pic>
        <p:cxnSp>
          <p:nvCxnSpPr>
            <p:cNvPr id="934" name="Google Shape;934;p5"/>
            <p:cNvCxnSpPr/>
            <p:nvPr/>
          </p:nvCxnSpPr>
          <p:spPr>
            <a:xfrm>
              <a:off x="2433089" y="962109"/>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35" name="Google Shape;935;p5"/>
            <p:cNvSpPr/>
            <p:nvPr/>
          </p:nvSpPr>
          <p:spPr>
            <a:xfrm>
              <a:off x="2846563" y="1781841"/>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36" name="Google Shape;936;p5"/>
            <p:cNvSpPr/>
            <p:nvPr/>
          </p:nvSpPr>
          <p:spPr>
            <a:xfrm>
              <a:off x="2847891" y="2983812"/>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37" name="Google Shape;937;p5"/>
            <p:cNvSpPr/>
            <p:nvPr/>
          </p:nvSpPr>
          <p:spPr>
            <a:xfrm>
              <a:off x="2849219" y="4305057"/>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38" name="Google Shape;938;p5"/>
            <p:cNvSpPr txBox="1"/>
            <p:nvPr/>
          </p:nvSpPr>
          <p:spPr>
            <a:xfrm>
              <a:off x="879655" y="108246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39" name="Google Shape;939;p5"/>
            <p:cNvSpPr txBox="1"/>
            <p:nvPr/>
          </p:nvSpPr>
          <p:spPr>
            <a:xfrm>
              <a:off x="2608026" y="1086015"/>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40" name="Google Shape;940;p5"/>
            <p:cNvSpPr txBox="1"/>
            <p:nvPr/>
          </p:nvSpPr>
          <p:spPr>
            <a:xfrm>
              <a:off x="1742655" y="5463871"/>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UNRANKED</a:t>
              </a:r>
              <a:endParaRPr/>
            </a:p>
          </p:txBody>
        </p:sp>
      </p:grpSp>
      <p:grpSp>
        <p:nvGrpSpPr>
          <p:cNvPr id="941" name="Google Shape;941;p5"/>
          <p:cNvGrpSpPr/>
          <p:nvPr/>
        </p:nvGrpSpPr>
        <p:grpSpPr>
          <a:xfrm>
            <a:off x="7777702" y="891871"/>
            <a:ext cx="3888171" cy="4997393"/>
            <a:chOff x="7777702" y="891871"/>
            <a:chExt cx="3888171" cy="4997393"/>
          </a:xfrm>
        </p:grpSpPr>
        <p:sp>
          <p:nvSpPr>
            <p:cNvPr id="942" name="Google Shape;942;p5"/>
            <p:cNvSpPr/>
            <p:nvPr/>
          </p:nvSpPr>
          <p:spPr>
            <a:xfrm>
              <a:off x="7777702" y="891871"/>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3" name="Google Shape;943;p5" descr="transparent stick figure child clipart&#10;"/>
            <p:cNvPicPr preferRelativeResize="0"/>
            <p:nvPr/>
          </p:nvPicPr>
          <p:blipFill rotWithShape="1">
            <a:blip r:embed="rId3">
              <a:alphaModFix/>
            </a:blip>
            <a:srcRect/>
            <a:stretch/>
          </p:blipFill>
          <p:spPr>
            <a:xfrm>
              <a:off x="8647740" y="2867774"/>
              <a:ext cx="493931" cy="748160"/>
            </a:xfrm>
            <a:prstGeom prst="rect">
              <a:avLst/>
            </a:prstGeom>
            <a:noFill/>
            <a:ln>
              <a:noFill/>
            </a:ln>
          </p:spPr>
        </p:pic>
        <p:pic>
          <p:nvPicPr>
            <p:cNvPr id="944" name="Google Shape;944;p5" descr="transparent background man clipart&#10;"/>
            <p:cNvPicPr preferRelativeResize="0"/>
            <p:nvPr/>
          </p:nvPicPr>
          <p:blipFill rotWithShape="1">
            <a:blip r:embed="rId4">
              <a:alphaModFix/>
            </a:blip>
            <a:srcRect/>
            <a:stretch/>
          </p:blipFill>
          <p:spPr>
            <a:xfrm>
              <a:off x="8567185" y="1481726"/>
              <a:ext cx="660485" cy="1116313"/>
            </a:xfrm>
            <a:prstGeom prst="rect">
              <a:avLst/>
            </a:prstGeom>
            <a:noFill/>
            <a:ln>
              <a:noFill/>
            </a:ln>
          </p:spPr>
        </p:pic>
        <p:pic>
          <p:nvPicPr>
            <p:cNvPr id="945" name="Google Shape;945;p5" descr="Muffin man clipart transparent "/>
            <p:cNvPicPr preferRelativeResize="0"/>
            <p:nvPr/>
          </p:nvPicPr>
          <p:blipFill rotWithShape="1">
            <a:blip r:embed="rId5">
              <a:alphaModFix/>
            </a:blip>
            <a:srcRect/>
            <a:stretch/>
          </p:blipFill>
          <p:spPr>
            <a:xfrm>
              <a:off x="8674009" y="4025007"/>
              <a:ext cx="547817" cy="1045305"/>
            </a:xfrm>
            <a:prstGeom prst="rect">
              <a:avLst/>
            </a:prstGeom>
            <a:noFill/>
            <a:ln>
              <a:noFill/>
            </a:ln>
          </p:spPr>
        </p:pic>
        <p:cxnSp>
          <p:nvCxnSpPr>
            <p:cNvPr id="946" name="Google Shape;946;p5"/>
            <p:cNvCxnSpPr/>
            <p:nvPr/>
          </p:nvCxnSpPr>
          <p:spPr>
            <a:xfrm>
              <a:off x="9733708" y="963434"/>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47" name="Google Shape;947;p5"/>
            <p:cNvSpPr/>
            <p:nvPr/>
          </p:nvSpPr>
          <p:spPr>
            <a:xfrm>
              <a:off x="10147182" y="1783166"/>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48" name="Google Shape;948;p5"/>
            <p:cNvSpPr/>
            <p:nvPr/>
          </p:nvSpPr>
          <p:spPr>
            <a:xfrm>
              <a:off x="10148510" y="2985137"/>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49" name="Google Shape;949;p5"/>
            <p:cNvSpPr/>
            <p:nvPr/>
          </p:nvSpPr>
          <p:spPr>
            <a:xfrm>
              <a:off x="10149838" y="4306382"/>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50" name="Google Shape;950;p5"/>
            <p:cNvSpPr txBox="1"/>
            <p:nvPr/>
          </p:nvSpPr>
          <p:spPr>
            <a:xfrm>
              <a:off x="8180273" y="109265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51" name="Google Shape;951;p5"/>
            <p:cNvSpPr txBox="1"/>
            <p:nvPr/>
          </p:nvSpPr>
          <p:spPr>
            <a:xfrm>
              <a:off x="9908645" y="1087340"/>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52" name="Google Shape;952;p5"/>
            <p:cNvSpPr txBox="1"/>
            <p:nvPr/>
          </p:nvSpPr>
          <p:spPr>
            <a:xfrm>
              <a:off x="9051233" y="5465196"/>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RANKED</a:t>
              </a:r>
              <a:endParaRPr/>
            </a:p>
          </p:txBody>
        </p:sp>
        <p:sp>
          <p:nvSpPr>
            <p:cNvPr id="953" name="Google Shape;953;p5"/>
            <p:cNvSpPr/>
            <p:nvPr/>
          </p:nvSpPr>
          <p:spPr>
            <a:xfrm rot="5400000">
              <a:off x="9815847" y="3198528"/>
              <a:ext cx="3039301" cy="205929"/>
            </a:xfrm>
            <a:prstGeom prst="rightArrow">
              <a:avLst>
                <a:gd name="adj1" fmla="val 50000"/>
                <a:gd name="adj2" fmla="val 50000"/>
              </a:avLst>
            </a:prstGeom>
            <a:gradFill>
              <a:gsLst>
                <a:gs pos="0">
                  <a:srgbClr val="00B050"/>
                </a:gs>
                <a:gs pos="50000">
                  <a:srgbClr val="C9001F"/>
                </a:gs>
                <a:gs pos="100000">
                  <a:srgbClr val="F10026"/>
                </a:gs>
              </a:gsLst>
              <a:lin ang="0" scaled="0"/>
            </a:gra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cxnSp>
        <p:nvCxnSpPr>
          <p:cNvPr id="958" name="Google Shape;958;p6"/>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59" name="Google Shape;959;p6"/>
          <p:cNvSpPr txBox="1">
            <a:spLocks noGrp="1"/>
          </p:cNvSpPr>
          <p:nvPr>
            <p:ph type="title"/>
          </p:nvPr>
        </p:nvSpPr>
        <p:spPr>
          <a:xfrm>
            <a:off x="659008" y="-8785"/>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(2/2)</a:t>
            </a:r>
            <a:endParaRPr/>
          </a:p>
        </p:txBody>
      </p:sp>
      <p:sp>
        <p:nvSpPr>
          <p:cNvPr id="960" name="Google Shape;960;p6"/>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6</a:t>
            </a:fld>
            <a:endParaRPr sz="1000">
              <a:solidFill>
                <a:srgbClr val="000000"/>
              </a:solidFill>
              <a:latin typeface="Arial"/>
              <a:ea typeface="Arial"/>
              <a:cs typeface="Arial"/>
              <a:sym typeface="Arial"/>
            </a:endParaRPr>
          </a:p>
        </p:txBody>
      </p:sp>
      <p:grpSp>
        <p:nvGrpSpPr>
          <p:cNvPr id="961" name="Google Shape;961;p6"/>
          <p:cNvGrpSpPr/>
          <p:nvPr/>
        </p:nvGrpSpPr>
        <p:grpSpPr>
          <a:xfrm>
            <a:off x="507933" y="893111"/>
            <a:ext cx="3888171" cy="4997393"/>
            <a:chOff x="7777702" y="891871"/>
            <a:chExt cx="3888171" cy="4997393"/>
          </a:xfrm>
        </p:grpSpPr>
        <p:sp>
          <p:nvSpPr>
            <p:cNvPr id="962" name="Google Shape;962;p6"/>
            <p:cNvSpPr/>
            <p:nvPr/>
          </p:nvSpPr>
          <p:spPr>
            <a:xfrm>
              <a:off x="7777702" y="891871"/>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63" name="Google Shape;963;p6" descr="transparent stick figure child clipart&#10;"/>
            <p:cNvPicPr preferRelativeResize="0"/>
            <p:nvPr/>
          </p:nvPicPr>
          <p:blipFill rotWithShape="1">
            <a:blip r:embed="rId3">
              <a:alphaModFix/>
            </a:blip>
            <a:srcRect/>
            <a:stretch/>
          </p:blipFill>
          <p:spPr>
            <a:xfrm>
              <a:off x="8647740" y="2867774"/>
              <a:ext cx="493931" cy="748160"/>
            </a:xfrm>
            <a:prstGeom prst="rect">
              <a:avLst/>
            </a:prstGeom>
            <a:noFill/>
            <a:ln>
              <a:noFill/>
            </a:ln>
          </p:spPr>
        </p:pic>
        <p:pic>
          <p:nvPicPr>
            <p:cNvPr id="964" name="Google Shape;964;p6" descr="transparent background man clipart&#10;"/>
            <p:cNvPicPr preferRelativeResize="0"/>
            <p:nvPr/>
          </p:nvPicPr>
          <p:blipFill rotWithShape="1">
            <a:blip r:embed="rId4">
              <a:alphaModFix/>
            </a:blip>
            <a:srcRect/>
            <a:stretch/>
          </p:blipFill>
          <p:spPr>
            <a:xfrm>
              <a:off x="8567185" y="1481726"/>
              <a:ext cx="660485" cy="1116313"/>
            </a:xfrm>
            <a:prstGeom prst="rect">
              <a:avLst/>
            </a:prstGeom>
            <a:noFill/>
            <a:ln>
              <a:noFill/>
            </a:ln>
          </p:spPr>
        </p:pic>
        <p:pic>
          <p:nvPicPr>
            <p:cNvPr id="965" name="Google Shape;965;p6" descr="Muffin man clipart transparent "/>
            <p:cNvPicPr preferRelativeResize="0"/>
            <p:nvPr/>
          </p:nvPicPr>
          <p:blipFill rotWithShape="1">
            <a:blip r:embed="rId5">
              <a:alphaModFix/>
            </a:blip>
            <a:srcRect/>
            <a:stretch/>
          </p:blipFill>
          <p:spPr>
            <a:xfrm>
              <a:off x="8674009" y="4025007"/>
              <a:ext cx="547817" cy="1045305"/>
            </a:xfrm>
            <a:prstGeom prst="rect">
              <a:avLst/>
            </a:prstGeom>
            <a:noFill/>
            <a:ln>
              <a:noFill/>
            </a:ln>
          </p:spPr>
        </p:pic>
        <p:cxnSp>
          <p:nvCxnSpPr>
            <p:cNvPr id="966" name="Google Shape;966;p6"/>
            <p:cNvCxnSpPr/>
            <p:nvPr/>
          </p:nvCxnSpPr>
          <p:spPr>
            <a:xfrm>
              <a:off x="9733708" y="963434"/>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67" name="Google Shape;967;p6"/>
            <p:cNvSpPr/>
            <p:nvPr/>
          </p:nvSpPr>
          <p:spPr>
            <a:xfrm>
              <a:off x="10147182" y="1783166"/>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68" name="Google Shape;968;p6"/>
            <p:cNvSpPr/>
            <p:nvPr/>
          </p:nvSpPr>
          <p:spPr>
            <a:xfrm>
              <a:off x="10148510" y="2985137"/>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69" name="Google Shape;969;p6"/>
            <p:cNvSpPr/>
            <p:nvPr/>
          </p:nvSpPr>
          <p:spPr>
            <a:xfrm>
              <a:off x="10149838" y="4306382"/>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70" name="Google Shape;970;p6"/>
            <p:cNvSpPr txBox="1"/>
            <p:nvPr/>
          </p:nvSpPr>
          <p:spPr>
            <a:xfrm>
              <a:off x="8180273" y="109265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71" name="Google Shape;971;p6"/>
            <p:cNvSpPr txBox="1"/>
            <p:nvPr/>
          </p:nvSpPr>
          <p:spPr>
            <a:xfrm>
              <a:off x="9908645" y="1087340"/>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72" name="Google Shape;972;p6"/>
            <p:cNvSpPr txBox="1"/>
            <p:nvPr/>
          </p:nvSpPr>
          <p:spPr>
            <a:xfrm>
              <a:off x="9051233" y="5465196"/>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RANKED</a:t>
              </a:r>
              <a:endParaRPr/>
            </a:p>
          </p:txBody>
        </p:sp>
      </p:grpSp>
      <p:cxnSp>
        <p:nvCxnSpPr>
          <p:cNvPr id="973" name="Google Shape;973;p6"/>
          <p:cNvCxnSpPr/>
          <p:nvPr/>
        </p:nvCxnSpPr>
        <p:spPr>
          <a:xfrm>
            <a:off x="898496" y="3888186"/>
            <a:ext cx="3212327" cy="0"/>
          </a:xfrm>
          <a:prstGeom prst="straightConnector1">
            <a:avLst/>
          </a:prstGeom>
          <a:noFill/>
          <a:ln w="12700" cap="flat" cmpd="sng">
            <a:solidFill>
              <a:srgbClr val="FF0000"/>
            </a:solidFill>
            <a:prstDash val="dash"/>
            <a:miter lim="800000"/>
            <a:headEnd type="none" w="sm" len="sm"/>
            <a:tailEnd type="none" w="sm" len="sm"/>
          </a:ln>
        </p:spPr>
      </p:cxnSp>
      <p:pic>
        <p:nvPicPr>
          <p:cNvPr id="974" name="Google Shape;974;p6" descr="Checkmark with solid fill"/>
          <p:cNvPicPr preferRelativeResize="0"/>
          <p:nvPr/>
        </p:nvPicPr>
        <p:blipFill rotWithShape="1">
          <a:blip r:embed="rId6">
            <a:alphaModFix/>
          </a:blip>
          <a:srcRect/>
          <a:stretch/>
        </p:blipFill>
        <p:spPr>
          <a:xfrm>
            <a:off x="669896" y="1812522"/>
            <a:ext cx="457200" cy="457200"/>
          </a:xfrm>
          <a:prstGeom prst="rect">
            <a:avLst/>
          </a:prstGeom>
          <a:noFill/>
          <a:ln>
            <a:noFill/>
          </a:ln>
        </p:spPr>
      </p:pic>
      <p:pic>
        <p:nvPicPr>
          <p:cNvPr id="975" name="Google Shape;975;p6" descr="Checkmark with solid fill"/>
          <p:cNvPicPr preferRelativeResize="0"/>
          <p:nvPr/>
        </p:nvPicPr>
        <p:blipFill rotWithShape="1">
          <a:blip r:embed="rId6">
            <a:alphaModFix/>
          </a:blip>
          <a:srcRect/>
          <a:stretch/>
        </p:blipFill>
        <p:spPr>
          <a:xfrm>
            <a:off x="671222" y="3022447"/>
            <a:ext cx="457200" cy="457200"/>
          </a:xfrm>
          <a:prstGeom prst="rect">
            <a:avLst/>
          </a:prstGeom>
          <a:noFill/>
          <a:ln>
            <a:noFill/>
          </a:ln>
        </p:spPr>
      </p:pic>
      <p:pic>
        <p:nvPicPr>
          <p:cNvPr id="976" name="Google Shape;976;p6" descr="Close with solid fill"/>
          <p:cNvPicPr preferRelativeResize="0"/>
          <p:nvPr/>
        </p:nvPicPr>
        <p:blipFill rotWithShape="1">
          <a:blip r:embed="rId7">
            <a:alphaModFix/>
          </a:blip>
          <a:srcRect/>
          <a:stretch/>
        </p:blipFill>
        <p:spPr>
          <a:xfrm>
            <a:off x="659008" y="4369199"/>
            <a:ext cx="457200" cy="457200"/>
          </a:xfrm>
          <a:prstGeom prst="rect">
            <a:avLst/>
          </a:prstGeom>
          <a:noFill/>
          <a:ln>
            <a:noFill/>
          </a:ln>
        </p:spPr>
      </p:pic>
      <p:grpSp>
        <p:nvGrpSpPr>
          <p:cNvPr id="977" name="Google Shape;977;p6"/>
          <p:cNvGrpSpPr/>
          <p:nvPr/>
        </p:nvGrpSpPr>
        <p:grpSpPr>
          <a:xfrm>
            <a:off x="5024199" y="1784406"/>
            <a:ext cx="5859729" cy="2092881"/>
            <a:chOff x="5421766" y="1784406"/>
            <a:chExt cx="5859729" cy="2092881"/>
          </a:xfrm>
        </p:grpSpPr>
        <p:sp>
          <p:nvSpPr>
            <p:cNvPr id="978" name="Google Shape;978;p6"/>
            <p:cNvSpPr txBox="1"/>
            <p:nvPr/>
          </p:nvSpPr>
          <p:spPr>
            <a:xfrm>
              <a:off x="5589766" y="1784406"/>
              <a:ext cx="5691729" cy="20928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dk1"/>
                  </a:solidFill>
                  <a:latin typeface="Verdana"/>
                  <a:ea typeface="Verdana"/>
                  <a:cs typeface="Verdana"/>
                  <a:sym typeface="Verdana"/>
                </a:rPr>
                <a:t>With this rank ordering of customers on the basis of their estimated risk, the bank has all it needs for making its decision:</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It can apply an appropriate cut-off to make lending decision.</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The applied PD cut-off would decide the approval rate at given observation point (say, in a month).</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With this hypothetical cut-off, the approval rate would be 67%.</a:t>
              </a:r>
              <a:endParaRPr/>
            </a:p>
          </p:txBody>
        </p:sp>
        <p:pic>
          <p:nvPicPr>
            <p:cNvPr id="979" name="Google Shape;979;p6"/>
            <p:cNvPicPr preferRelativeResize="0"/>
            <p:nvPr/>
          </p:nvPicPr>
          <p:blipFill rotWithShape="1">
            <a:blip r:embed="rId8">
              <a:alphaModFix/>
            </a:blip>
            <a:srcRect/>
            <a:stretch/>
          </p:blipFill>
          <p:spPr>
            <a:xfrm>
              <a:off x="5421766" y="3050613"/>
              <a:ext cx="168000" cy="158400"/>
            </a:xfrm>
            <a:prstGeom prst="rect">
              <a:avLst/>
            </a:prstGeom>
            <a:noFill/>
            <a:ln>
              <a:noFill/>
            </a:ln>
          </p:spPr>
        </p:pic>
        <p:pic>
          <p:nvPicPr>
            <p:cNvPr id="980" name="Google Shape;980;p6"/>
            <p:cNvPicPr preferRelativeResize="0"/>
            <p:nvPr/>
          </p:nvPicPr>
          <p:blipFill rotWithShape="1">
            <a:blip r:embed="rId8">
              <a:alphaModFix/>
            </a:blip>
            <a:srcRect/>
            <a:stretch/>
          </p:blipFill>
          <p:spPr>
            <a:xfrm>
              <a:off x="5421766" y="2631709"/>
              <a:ext cx="168000" cy="158400"/>
            </a:xfrm>
            <a:prstGeom prst="rect">
              <a:avLst/>
            </a:prstGeom>
            <a:noFill/>
            <a:ln>
              <a:noFill/>
            </a:ln>
          </p:spPr>
        </p:pic>
        <p:pic>
          <p:nvPicPr>
            <p:cNvPr id="981" name="Google Shape;981;p6"/>
            <p:cNvPicPr preferRelativeResize="0"/>
            <p:nvPr/>
          </p:nvPicPr>
          <p:blipFill rotWithShape="1">
            <a:blip r:embed="rId8">
              <a:alphaModFix/>
            </a:blip>
            <a:srcRect/>
            <a:stretch/>
          </p:blipFill>
          <p:spPr>
            <a:xfrm>
              <a:off x="5421766" y="3638791"/>
              <a:ext cx="168000" cy="1584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7" descr="Close-up of rainbow brick wall"/>
          <p:cNvPicPr preferRelativeResize="0"/>
          <p:nvPr/>
        </p:nvPicPr>
        <p:blipFill rotWithShape="1">
          <a:blip r:embed="rId3">
            <a:alphaModFix/>
          </a:blip>
          <a:srcRect/>
          <a:stretch/>
        </p:blipFill>
        <p:spPr>
          <a:xfrm>
            <a:off x="-7074" y="0"/>
            <a:ext cx="9515141" cy="6858000"/>
          </a:xfrm>
          <a:prstGeom prst="rect">
            <a:avLst/>
          </a:prstGeom>
          <a:noFill/>
          <a:ln>
            <a:noFill/>
          </a:ln>
        </p:spPr>
      </p:pic>
      <p:sp>
        <p:nvSpPr>
          <p:cNvPr id="987" name="Google Shape;987;p7"/>
          <p:cNvSpPr/>
          <p:nvPr/>
        </p:nvSpPr>
        <p:spPr>
          <a:xfrm>
            <a:off x="4754881" y="757645"/>
            <a:ext cx="7184571" cy="679269"/>
          </a:xfrm>
          <a:prstGeom prst="roundRect">
            <a:avLst>
              <a:gd name="adj" fmla="val 16667"/>
            </a:avLst>
          </a:prstGeom>
          <a:solidFill>
            <a:schemeClr val="dk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Introduction to fairness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93;p8">
            <a:extLst>
              <a:ext uri="{FF2B5EF4-FFF2-40B4-BE49-F238E27FC236}">
                <a16:creationId xmlns:a16="http://schemas.microsoft.com/office/drawing/2014/main" id="{C600D147-1FA3-55E9-0DF5-D601F5D7ED6D}"/>
              </a:ext>
            </a:extLst>
          </p:cNvPr>
          <p:cNvSpPr txBox="1">
            <a:spLocks/>
          </p:cNvSpPr>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2"/>
              </a:buClr>
              <a:buSzPts val="6000"/>
              <a:buFont typeface="Arial"/>
              <a:buNone/>
              <a:defRPr sz="6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buClr>
                <a:srgbClr val="FF6200"/>
              </a:buClr>
              <a:buSzPts val="2800"/>
            </a:pPr>
            <a:r>
              <a:rPr lang="en-GB" sz="2800" dirty="0">
                <a:solidFill>
                  <a:srgbClr val="FF6200"/>
                </a:solidFill>
              </a:rPr>
              <a:t>EU AI Act</a:t>
            </a:r>
            <a:r>
              <a:rPr lang="en-US" sz="2800" dirty="0">
                <a:solidFill>
                  <a:srgbClr val="FF6200"/>
                </a:solidFill>
              </a:rPr>
              <a:t>: New framework for AI in the EU</a:t>
            </a:r>
            <a:endParaRPr lang="en-GB" dirty="0"/>
          </a:p>
        </p:txBody>
      </p:sp>
      <p:pic>
        <p:nvPicPr>
          <p:cNvPr id="6" name="Picture 5">
            <a:extLst>
              <a:ext uri="{FF2B5EF4-FFF2-40B4-BE49-F238E27FC236}">
                <a16:creationId xmlns:a16="http://schemas.microsoft.com/office/drawing/2014/main" id="{5D3D9323-362F-D0F7-B9F1-A81C7FEB0D8C}"/>
              </a:ext>
            </a:extLst>
          </p:cNvPr>
          <p:cNvPicPr>
            <a:picLocks noChangeAspect="1"/>
          </p:cNvPicPr>
          <p:nvPr/>
        </p:nvPicPr>
        <p:blipFill>
          <a:blip r:embed="rId2"/>
          <a:stretch>
            <a:fillRect/>
          </a:stretch>
        </p:blipFill>
        <p:spPr>
          <a:xfrm>
            <a:off x="657392" y="824360"/>
            <a:ext cx="7827624" cy="3784215"/>
          </a:xfrm>
          <a:prstGeom prst="rect">
            <a:avLst/>
          </a:prstGeom>
        </p:spPr>
      </p:pic>
      <p:sp>
        <p:nvSpPr>
          <p:cNvPr id="7" name="TextBox 6">
            <a:extLst>
              <a:ext uri="{FF2B5EF4-FFF2-40B4-BE49-F238E27FC236}">
                <a16:creationId xmlns:a16="http://schemas.microsoft.com/office/drawing/2014/main" id="{FBB65125-E9EE-805E-A31E-FE37E8285E65}"/>
              </a:ext>
            </a:extLst>
          </p:cNvPr>
          <p:cNvSpPr txBox="1"/>
          <p:nvPr/>
        </p:nvSpPr>
        <p:spPr>
          <a:xfrm>
            <a:off x="804672" y="5742432"/>
            <a:ext cx="12225528" cy="954107"/>
          </a:xfrm>
          <a:prstGeom prst="rect">
            <a:avLst/>
          </a:prstGeom>
          <a:noFill/>
        </p:spPr>
        <p:txBody>
          <a:bodyPr wrap="square" rtlCol="0">
            <a:spAutoFit/>
          </a:bodyPr>
          <a:lstStyle/>
          <a:p>
            <a:r>
              <a:rPr lang="en-US" dirty="0">
                <a:solidFill>
                  <a:schemeClr val="tx1"/>
                </a:solidFill>
              </a:rPr>
              <a:t>https://www.europarl.europa.eu/topics/en/article/20230601STO93804/eu-ai-act-first-regulation-on-artificial-intelligence</a:t>
            </a:r>
          </a:p>
          <a:p>
            <a:r>
              <a:rPr lang="en-US" dirty="0">
                <a:solidFill>
                  <a:srgbClr val="029676"/>
                </a:solidFill>
              </a:rPr>
              <a:t>https://eur-lex.europa.eu/legal-content/EN/TXT/?uri=CELEX:32024R1689</a:t>
            </a:r>
          </a:p>
          <a:p>
            <a:r>
              <a:rPr lang="en-US" dirty="0">
                <a:solidFill>
                  <a:schemeClr val="tx1"/>
                </a:solidFill>
              </a:rPr>
              <a:t>https://europe-ai-act.streamlit.app/</a:t>
            </a:r>
          </a:p>
          <a:p>
            <a:r>
              <a:rPr lang="en-US" dirty="0">
                <a:solidFill>
                  <a:schemeClr val="tx1"/>
                </a:solidFill>
              </a:rPr>
              <a:t>https://digital-strategy.ec.europa.eu/en/library/ethics-guidelines-trustworthy-ai</a:t>
            </a:r>
          </a:p>
        </p:txBody>
      </p:sp>
      <p:sp>
        <p:nvSpPr>
          <p:cNvPr id="8" name="TextBox 7">
            <a:extLst>
              <a:ext uri="{FF2B5EF4-FFF2-40B4-BE49-F238E27FC236}">
                <a16:creationId xmlns:a16="http://schemas.microsoft.com/office/drawing/2014/main" id="{395AC1E4-1AAF-569C-BC1A-A2742CF8AC8C}"/>
              </a:ext>
            </a:extLst>
          </p:cNvPr>
          <p:cNvSpPr txBox="1"/>
          <p:nvPr/>
        </p:nvSpPr>
        <p:spPr>
          <a:xfrm>
            <a:off x="8485016" y="824360"/>
            <a:ext cx="3410712" cy="5262979"/>
          </a:xfrm>
          <a:prstGeom prst="rect">
            <a:avLst/>
          </a:prstGeom>
          <a:noFill/>
        </p:spPr>
        <p:txBody>
          <a:bodyPr wrap="square" rtlCol="0">
            <a:spAutoFit/>
          </a:bodyPr>
          <a:lstStyle/>
          <a:p>
            <a:r>
              <a:rPr lang="en-US" dirty="0">
                <a:solidFill>
                  <a:schemeClr val="tx1"/>
                </a:solidFill>
              </a:rPr>
              <a:t>Models' classification according to EU AI Act:</a:t>
            </a:r>
          </a:p>
          <a:p>
            <a:endParaRPr lang="en-US" dirty="0">
              <a:solidFill>
                <a:schemeClr val="tx1"/>
              </a:solidFill>
            </a:endParaRPr>
          </a:p>
          <a:p>
            <a:pPr marL="285750" indent="-285750">
              <a:buFontTx/>
              <a:buChar char="-"/>
            </a:pPr>
            <a:r>
              <a:rPr lang="en-US" dirty="0">
                <a:solidFill>
                  <a:schemeClr val="tx1"/>
                </a:solidFill>
              </a:rPr>
              <a:t>Unacceptable risk</a:t>
            </a:r>
          </a:p>
          <a:p>
            <a:pPr marL="285750" indent="-285750">
              <a:buFontTx/>
              <a:buChar char="-"/>
            </a:pPr>
            <a:r>
              <a:rPr lang="en-US" dirty="0">
                <a:solidFill>
                  <a:schemeClr val="tx1"/>
                </a:solidFill>
              </a:rPr>
              <a:t>High risk</a:t>
            </a:r>
          </a:p>
          <a:p>
            <a:pPr marL="285750" indent="-285750">
              <a:buFontTx/>
              <a:buChar char="-"/>
            </a:pPr>
            <a:r>
              <a:rPr lang="en-US" dirty="0">
                <a:solidFill>
                  <a:schemeClr val="tx1"/>
                </a:solidFill>
              </a:rPr>
              <a:t>Minimal or no risk AI</a:t>
            </a: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r>
              <a:rPr lang="en-US" dirty="0">
                <a:solidFill>
                  <a:schemeClr val="tx1"/>
                </a:solidFill>
              </a:rPr>
              <a:t>Compliance with </a:t>
            </a:r>
            <a:r>
              <a:rPr lang="en-GB" b="1" dirty="0">
                <a:solidFill>
                  <a:schemeClr val="tx1"/>
                </a:solidFill>
                <a:effectLst/>
              </a:rPr>
              <a:t>Ethics guidelines for trustworthy AI</a:t>
            </a:r>
          </a:p>
          <a:p>
            <a:endParaRPr lang="en-GB" b="1" dirty="0">
              <a:solidFill>
                <a:schemeClr val="tx1"/>
              </a:solidFill>
            </a:endParaRPr>
          </a:p>
          <a:p>
            <a:pPr algn="l"/>
            <a:r>
              <a:rPr lang="en-GB" dirty="0">
                <a:solidFill>
                  <a:schemeClr val="tx1"/>
                </a:solidFill>
                <a:effectLst/>
              </a:rPr>
              <a:t>According to the Guidelines, trustworthy AI should be:</a:t>
            </a:r>
          </a:p>
          <a:p>
            <a:pPr algn="l"/>
            <a:r>
              <a:rPr lang="en-GB" dirty="0">
                <a:solidFill>
                  <a:schemeClr val="tx1"/>
                </a:solidFill>
                <a:effectLst/>
              </a:rPr>
              <a:t>(1) lawful -  respecting all applicable laws and regulations</a:t>
            </a:r>
          </a:p>
          <a:p>
            <a:pPr algn="l"/>
            <a:r>
              <a:rPr lang="en-GB" dirty="0">
                <a:solidFill>
                  <a:schemeClr val="tx1"/>
                </a:solidFill>
                <a:effectLst/>
              </a:rPr>
              <a:t>(2) ethical - respecting ethical principles and values</a:t>
            </a:r>
          </a:p>
          <a:p>
            <a:pPr algn="l"/>
            <a:r>
              <a:rPr lang="en-GB" dirty="0">
                <a:solidFill>
                  <a:schemeClr val="tx1"/>
                </a:solidFill>
                <a:effectLst/>
              </a:rPr>
              <a:t>(3) robust - both from a technical perspective while taking into account its social environment</a:t>
            </a:r>
          </a:p>
          <a:p>
            <a:endParaRPr lang="en-GB" b="1" dirty="0">
              <a:solidFill>
                <a:schemeClr val="tx1"/>
              </a:solidFill>
              <a:effectLst/>
            </a:endParaRPr>
          </a:p>
          <a:p>
            <a:endParaRPr lang="en-US" dirty="0">
              <a:solidFill>
                <a:schemeClr val="tx1"/>
              </a:solidFill>
            </a:endParaRPr>
          </a:p>
        </p:txBody>
      </p:sp>
    </p:spTree>
    <p:extLst>
      <p:ext uri="{BB962C8B-B14F-4D97-AF65-F5344CB8AC3E}">
        <p14:creationId xmlns:p14="http://schemas.microsoft.com/office/powerpoint/2010/main" val="76569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cxnSp>
        <p:nvCxnSpPr>
          <p:cNvPr id="992" name="Google Shape;992;p8"/>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93" name="Google Shape;993;p8"/>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dirty="0">
                <a:solidFill>
                  <a:srgbClr val="FF6200"/>
                </a:solidFill>
                <a:latin typeface="Arial"/>
                <a:ea typeface="Arial"/>
                <a:cs typeface="Arial"/>
                <a:sym typeface="Arial"/>
              </a:rPr>
              <a:t>Model Fairness: How to think about it?</a:t>
            </a:r>
            <a:endParaRPr dirty="0"/>
          </a:p>
        </p:txBody>
      </p:sp>
      <p:pic>
        <p:nvPicPr>
          <p:cNvPr id="994" name="Google Shape;994;p8" descr="Bank with solid fill"/>
          <p:cNvPicPr preferRelativeResize="0"/>
          <p:nvPr/>
        </p:nvPicPr>
        <p:blipFill rotWithShape="1">
          <a:blip r:embed="rId3">
            <a:alphaModFix/>
          </a:blip>
          <a:srcRect/>
          <a:stretch/>
        </p:blipFill>
        <p:spPr>
          <a:xfrm>
            <a:off x="4174887" y="3067811"/>
            <a:ext cx="540001" cy="540001"/>
          </a:xfrm>
          <a:prstGeom prst="rect">
            <a:avLst/>
          </a:prstGeom>
          <a:noFill/>
          <a:ln>
            <a:noFill/>
          </a:ln>
        </p:spPr>
      </p:pic>
      <p:pic>
        <p:nvPicPr>
          <p:cNvPr id="995" name="Google Shape;995;p8" descr="Sad face outline with solid fill"/>
          <p:cNvPicPr preferRelativeResize="0"/>
          <p:nvPr/>
        </p:nvPicPr>
        <p:blipFill rotWithShape="1">
          <a:blip r:embed="rId4">
            <a:alphaModFix/>
          </a:blip>
          <a:srcRect/>
          <a:stretch/>
        </p:blipFill>
        <p:spPr>
          <a:xfrm>
            <a:off x="4006751" y="5523168"/>
            <a:ext cx="540000" cy="540000"/>
          </a:xfrm>
          <a:prstGeom prst="rect">
            <a:avLst/>
          </a:prstGeom>
          <a:noFill/>
          <a:ln>
            <a:noFill/>
          </a:ln>
        </p:spPr>
      </p:pic>
      <p:pic>
        <p:nvPicPr>
          <p:cNvPr id="996" name="Google Shape;996;p8" descr="Smiling face outline with solid fill"/>
          <p:cNvPicPr preferRelativeResize="0"/>
          <p:nvPr/>
        </p:nvPicPr>
        <p:blipFill rotWithShape="1">
          <a:blip r:embed="rId5">
            <a:alphaModFix/>
          </a:blip>
          <a:srcRect/>
          <a:stretch/>
        </p:blipFill>
        <p:spPr>
          <a:xfrm>
            <a:off x="7592663" y="5522995"/>
            <a:ext cx="540000" cy="540000"/>
          </a:xfrm>
          <a:prstGeom prst="rect">
            <a:avLst/>
          </a:prstGeom>
          <a:noFill/>
          <a:ln>
            <a:noFill/>
          </a:ln>
        </p:spPr>
      </p:pic>
      <p:sp>
        <p:nvSpPr>
          <p:cNvPr id="997" name="Google Shape;997;p8"/>
          <p:cNvSpPr txBox="1"/>
          <p:nvPr/>
        </p:nvSpPr>
        <p:spPr>
          <a:xfrm>
            <a:off x="737291" y="634121"/>
            <a:ext cx="10276200" cy="38070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Think about the approval rates across different groups: </a:t>
            </a:r>
            <a:r>
              <a:rPr lang="en-GB" sz="2000" b="1">
                <a:solidFill>
                  <a:srgbClr val="A5A5A5"/>
                </a:solidFill>
                <a:latin typeface="Arial"/>
                <a:ea typeface="Arial"/>
                <a:cs typeface="Arial"/>
                <a:sym typeface="Arial"/>
              </a:rPr>
              <a:t>for example, females and males</a:t>
            </a:r>
            <a:endParaRPr/>
          </a:p>
        </p:txBody>
      </p:sp>
      <p:sp>
        <p:nvSpPr>
          <p:cNvPr id="998" name="Google Shape;998;p8"/>
          <p:cNvSpPr/>
          <p:nvPr/>
        </p:nvSpPr>
        <p:spPr>
          <a:xfrm>
            <a:off x="737291" y="1375776"/>
            <a:ext cx="4314102" cy="504629"/>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6200"/>
              </a:buClr>
              <a:buSzPts val="2400"/>
              <a:buFont typeface="Arial"/>
              <a:buNone/>
            </a:pPr>
            <a:r>
              <a:rPr lang="en-GB" sz="2400" b="0" i="0" u="none" strike="noStrike" cap="none">
                <a:solidFill>
                  <a:srgbClr val="FF6200"/>
                </a:solidFill>
                <a:latin typeface="Arial"/>
                <a:ea typeface="Arial"/>
                <a:cs typeface="Arial"/>
                <a:sym typeface="Arial"/>
              </a:rPr>
              <a:t>What is adverse impact?</a:t>
            </a:r>
            <a:endParaRPr/>
          </a:p>
        </p:txBody>
      </p:sp>
      <p:sp>
        <p:nvSpPr>
          <p:cNvPr id="999" name="Google Shape;999;p8"/>
          <p:cNvSpPr/>
          <p:nvPr/>
        </p:nvSpPr>
        <p:spPr>
          <a:xfrm>
            <a:off x="743345" y="2098411"/>
            <a:ext cx="10270159" cy="1017371"/>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6200"/>
              </a:buClr>
              <a:buSzPts val="1600"/>
              <a:buFont typeface="Arial"/>
              <a:buNone/>
            </a:pPr>
            <a:r>
              <a:rPr lang="en-GB" sz="1600" b="0" i="0" u="none" strike="noStrike" cap="none">
                <a:solidFill>
                  <a:srgbClr val="FF6200"/>
                </a:solidFill>
                <a:latin typeface="Arial"/>
                <a:ea typeface="Arial"/>
                <a:cs typeface="Arial"/>
                <a:sym typeface="Arial"/>
              </a:rPr>
              <a:t>“Adverse impact is the negative effect an unfair and biased selection procedure has on a protected class. It occurs when a protected group is discriminated against during a selection process, like a hiring or lending decision.”</a:t>
            </a:r>
            <a:endParaRPr/>
          </a:p>
        </p:txBody>
      </p:sp>
      <p:sp>
        <p:nvSpPr>
          <p:cNvPr id="1000" name="Google Shape;1000;p8"/>
          <p:cNvSpPr/>
          <p:nvPr/>
        </p:nvSpPr>
        <p:spPr>
          <a:xfrm>
            <a:off x="2998042" y="3619109"/>
            <a:ext cx="2893693" cy="1863115"/>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Arial"/>
              <a:buNone/>
            </a:pPr>
            <a:endParaRPr sz="2400" b="0" i="0" u="none" strike="noStrike" cap="none">
              <a:solidFill>
                <a:srgbClr val="FF6200"/>
              </a:solidFill>
              <a:latin typeface="Arial"/>
              <a:ea typeface="Arial"/>
              <a:cs typeface="Arial"/>
              <a:sym typeface="Arial"/>
            </a:endParaRPr>
          </a:p>
        </p:txBody>
      </p:sp>
      <p:pic>
        <p:nvPicPr>
          <p:cNvPr id="1001" name="Google Shape;1001;p8" descr="Female Profile with solid fill"/>
          <p:cNvPicPr preferRelativeResize="0"/>
          <p:nvPr/>
        </p:nvPicPr>
        <p:blipFill rotWithShape="1">
          <a:blip r:embed="rId6">
            <a:alphaModFix/>
          </a:blip>
          <a:srcRect/>
          <a:stretch/>
        </p:blipFill>
        <p:spPr>
          <a:xfrm>
            <a:off x="3230718" y="3815082"/>
            <a:ext cx="658667" cy="671470"/>
          </a:xfrm>
          <a:prstGeom prst="rect">
            <a:avLst/>
          </a:prstGeom>
          <a:noFill/>
          <a:ln>
            <a:noFill/>
          </a:ln>
        </p:spPr>
      </p:pic>
      <p:pic>
        <p:nvPicPr>
          <p:cNvPr id="1002" name="Google Shape;1002;p8" descr="Male profile with solid fill"/>
          <p:cNvPicPr preferRelativeResize="0"/>
          <p:nvPr/>
        </p:nvPicPr>
        <p:blipFill rotWithShape="1">
          <a:blip r:embed="rId7">
            <a:alphaModFix/>
          </a:blip>
          <a:srcRect/>
          <a:stretch/>
        </p:blipFill>
        <p:spPr>
          <a:xfrm>
            <a:off x="3230717" y="4550666"/>
            <a:ext cx="658667" cy="671470"/>
          </a:xfrm>
          <a:prstGeom prst="rect">
            <a:avLst/>
          </a:prstGeom>
          <a:noFill/>
          <a:ln>
            <a:noFill/>
          </a:ln>
        </p:spPr>
      </p:pic>
      <p:sp>
        <p:nvSpPr>
          <p:cNvPr id="1003" name="Google Shape;1003;p8"/>
          <p:cNvSpPr/>
          <p:nvPr/>
        </p:nvSpPr>
        <p:spPr>
          <a:xfrm>
            <a:off x="6421543" y="3619109"/>
            <a:ext cx="2893693" cy="1863115"/>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Arial"/>
              <a:buNone/>
            </a:pPr>
            <a:endParaRPr sz="2400" b="0" i="0" u="none" strike="noStrike" cap="none">
              <a:solidFill>
                <a:srgbClr val="FF6200"/>
              </a:solidFill>
              <a:latin typeface="Arial"/>
              <a:ea typeface="Arial"/>
              <a:cs typeface="Arial"/>
              <a:sym typeface="Arial"/>
            </a:endParaRPr>
          </a:p>
        </p:txBody>
      </p:sp>
      <p:pic>
        <p:nvPicPr>
          <p:cNvPr id="1004" name="Google Shape;1004;p8" descr="Female Profile with solid fill"/>
          <p:cNvPicPr preferRelativeResize="0"/>
          <p:nvPr/>
        </p:nvPicPr>
        <p:blipFill rotWithShape="1">
          <a:blip r:embed="rId6">
            <a:alphaModFix/>
          </a:blip>
          <a:srcRect/>
          <a:stretch/>
        </p:blipFill>
        <p:spPr>
          <a:xfrm>
            <a:off x="6654219" y="3815082"/>
            <a:ext cx="658667" cy="671470"/>
          </a:xfrm>
          <a:prstGeom prst="rect">
            <a:avLst/>
          </a:prstGeom>
          <a:noFill/>
          <a:ln>
            <a:noFill/>
          </a:ln>
        </p:spPr>
      </p:pic>
      <p:pic>
        <p:nvPicPr>
          <p:cNvPr id="1005" name="Google Shape;1005;p8" descr="Male profile with solid fill"/>
          <p:cNvPicPr preferRelativeResize="0"/>
          <p:nvPr/>
        </p:nvPicPr>
        <p:blipFill rotWithShape="1">
          <a:blip r:embed="rId7">
            <a:alphaModFix/>
          </a:blip>
          <a:srcRect/>
          <a:stretch/>
        </p:blipFill>
        <p:spPr>
          <a:xfrm>
            <a:off x="6654218" y="4550666"/>
            <a:ext cx="658667" cy="671470"/>
          </a:xfrm>
          <a:prstGeom prst="rect">
            <a:avLst/>
          </a:prstGeom>
          <a:noFill/>
          <a:ln>
            <a:noFill/>
          </a:ln>
        </p:spPr>
      </p:pic>
      <p:sp>
        <p:nvSpPr>
          <p:cNvPr id="1006" name="Google Shape;1006;p8"/>
          <p:cNvSpPr txBox="1"/>
          <p:nvPr/>
        </p:nvSpPr>
        <p:spPr>
          <a:xfrm>
            <a:off x="3978771" y="3848655"/>
            <a:ext cx="1229504" cy="52597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7" name="Google Shape;1007;p8"/>
          <p:cNvSpPr txBox="1"/>
          <p:nvPr/>
        </p:nvSpPr>
        <p:spPr>
          <a:xfrm>
            <a:off x="3978771" y="4643902"/>
            <a:ext cx="1229504" cy="520399"/>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8" name="Google Shape;1008;p8"/>
          <p:cNvSpPr txBox="1"/>
          <p:nvPr/>
        </p:nvSpPr>
        <p:spPr>
          <a:xfrm>
            <a:off x="457423" y="4324600"/>
            <a:ext cx="1598193" cy="53675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9" name="Google Shape;1009;p8"/>
          <p:cNvSpPr txBox="1"/>
          <p:nvPr/>
        </p:nvSpPr>
        <p:spPr>
          <a:xfrm>
            <a:off x="7592663" y="3850658"/>
            <a:ext cx="1229504" cy="520399"/>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10" name="Google Shape;1010;p8"/>
          <p:cNvSpPr txBox="1"/>
          <p:nvPr/>
        </p:nvSpPr>
        <p:spPr>
          <a:xfrm>
            <a:off x="7592663" y="4645905"/>
            <a:ext cx="1229504" cy="520399"/>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11" name="Google Shape;1011;p8"/>
          <p:cNvSpPr/>
          <p:nvPr/>
        </p:nvSpPr>
        <p:spPr>
          <a:xfrm rot="4136383">
            <a:off x="8312543" y="3803160"/>
            <a:ext cx="1587699" cy="1579631"/>
          </a:xfrm>
          <a:prstGeom prst="arc">
            <a:avLst>
              <a:gd name="adj1" fmla="val 13810469"/>
              <a:gd name="adj2" fmla="val 21033175"/>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Verdana"/>
              <a:ea typeface="Verdana"/>
              <a:cs typeface="Verdana"/>
              <a:sym typeface="Verdana"/>
            </a:endParaRPr>
          </a:p>
        </p:txBody>
      </p:sp>
      <p:sp>
        <p:nvSpPr>
          <p:cNvPr id="1012" name="Google Shape;1012;p8"/>
          <p:cNvSpPr txBox="1"/>
          <p:nvPr/>
        </p:nvSpPr>
        <p:spPr>
          <a:xfrm>
            <a:off x="10279298" y="4299693"/>
            <a:ext cx="1373773" cy="531171"/>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pic>
        <p:nvPicPr>
          <p:cNvPr id="1013" name="Google Shape;1013;p8" descr="Bank with solid fill"/>
          <p:cNvPicPr preferRelativeResize="0"/>
          <p:nvPr/>
        </p:nvPicPr>
        <p:blipFill rotWithShape="1">
          <a:blip r:embed="rId3">
            <a:alphaModFix/>
          </a:blip>
          <a:srcRect/>
          <a:stretch/>
        </p:blipFill>
        <p:spPr>
          <a:xfrm>
            <a:off x="7592662" y="3077330"/>
            <a:ext cx="540001" cy="540001"/>
          </a:xfrm>
          <a:prstGeom prst="rect">
            <a:avLst/>
          </a:prstGeom>
          <a:noFill/>
          <a:ln>
            <a:noFill/>
          </a:ln>
        </p:spPr>
      </p:pic>
      <p:sp>
        <p:nvSpPr>
          <p:cNvPr id="1014" name="Google Shape;1014;p8"/>
          <p:cNvSpPr/>
          <p:nvPr/>
        </p:nvSpPr>
        <p:spPr>
          <a:xfrm rot="-6563544">
            <a:off x="2432885" y="3837714"/>
            <a:ext cx="1587699" cy="1579631"/>
          </a:xfrm>
          <a:prstGeom prst="arc">
            <a:avLst>
              <a:gd name="adj1" fmla="val 13810469"/>
              <a:gd name="adj2" fmla="val 21033175"/>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Verdana"/>
              <a:ea typeface="Verdana"/>
              <a:cs typeface="Verdana"/>
              <a:sym typeface="Verdana"/>
            </a:endParaRPr>
          </a:p>
        </p:txBody>
      </p:sp>
      <p:cxnSp>
        <p:nvCxnSpPr>
          <p:cNvPr id="1015" name="Google Shape;1015;p8"/>
          <p:cNvCxnSpPr/>
          <p:nvPr/>
        </p:nvCxnSpPr>
        <p:spPr>
          <a:xfrm rot="10800000">
            <a:off x="2156460" y="4589566"/>
            <a:ext cx="281940" cy="0"/>
          </a:xfrm>
          <a:prstGeom prst="straightConnector1">
            <a:avLst/>
          </a:prstGeom>
          <a:noFill/>
          <a:ln w="12700" cap="flat" cmpd="sng">
            <a:solidFill>
              <a:schemeClr val="dk1"/>
            </a:solidFill>
            <a:prstDash val="solid"/>
            <a:miter lim="800000"/>
            <a:headEnd type="none" w="sm" len="sm"/>
            <a:tailEnd type="triangle" w="med" len="med"/>
          </a:ln>
        </p:spPr>
      </p:cxnSp>
      <p:cxnSp>
        <p:nvCxnSpPr>
          <p:cNvPr id="1016" name="Google Shape;1016;p8"/>
          <p:cNvCxnSpPr/>
          <p:nvPr/>
        </p:nvCxnSpPr>
        <p:spPr>
          <a:xfrm>
            <a:off x="9883140" y="4627529"/>
            <a:ext cx="312420" cy="0"/>
          </a:xfrm>
          <a:prstGeom prst="straightConnector1">
            <a:avLst/>
          </a:prstGeom>
          <a:noFill/>
          <a:ln w="12700" cap="flat" cmpd="sng">
            <a:solidFill>
              <a:schemeClr val="dk1"/>
            </a:solidFill>
            <a:prstDash val="solid"/>
            <a:miter lim="800000"/>
            <a:headEnd type="none" w="sm" len="sm"/>
            <a:tailEnd type="triangle" w="med" len="med"/>
          </a:ln>
        </p:spPr>
      </p:cxnSp>
      <p:sp>
        <p:nvSpPr>
          <p:cNvPr id="1017" name="Google Shape;1017;p8"/>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9</a:t>
            </a:fld>
            <a:endParaRPr sz="10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AP">
  <a:themeElements>
    <a:clrScheme name="DSS20">
      <a:dk1>
        <a:srgbClr val="05000A"/>
      </a:dk1>
      <a:lt1>
        <a:srgbClr val="FFFFFF"/>
      </a:lt1>
      <a:dk2>
        <a:srgbClr val="6633CC"/>
      </a:dk2>
      <a:lt2>
        <a:srgbClr val="33FF66"/>
      </a:lt2>
      <a:accent1>
        <a:srgbClr val="E10B31"/>
      </a:accent1>
      <a:accent2>
        <a:srgbClr val="33FFB4"/>
      </a:accent2>
      <a:accent3>
        <a:srgbClr val="6600CC"/>
      </a:accent3>
      <a:accent4>
        <a:srgbClr val="9266FF"/>
      </a:accent4>
      <a:accent5>
        <a:srgbClr val="4AB5C4"/>
      </a:accent5>
      <a:accent6>
        <a:srgbClr val="0989B1"/>
      </a:accent6>
      <a:hlink>
        <a:srgbClr val="029676"/>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2024</Words>
  <Application>Microsoft Office PowerPoint</Application>
  <PresentationFormat>Widescreen</PresentationFormat>
  <Paragraphs>297</Paragraphs>
  <Slides>21</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Verdana</vt:lpstr>
      <vt:lpstr>FAP</vt:lpstr>
      <vt:lpstr>ING_PP_Template_16x9_January2020</vt:lpstr>
      <vt:lpstr>Methods to validate fair classifiers</vt:lpstr>
      <vt:lpstr>Agenda</vt:lpstr>
      <vt:lpstr>PowerPoint Presentation</vt:lpstr>
      <vt:lpstr>Model formulation – What do we do?</vt:lpstr>
      <vt:lpstr>Model formulation – How do we use it? (1/2)</vt:lpstr>
      <vt:lpstr>Model formulation – How do we use it? (2/2)</vt:lpstr>
      <vt:lpstr>PowerPoint Presentation</vt:lpstr>
      <vt:lpstr>PowerPoint Presentation</vt:lpstr>
      <vt:lpstr>Model Fairness: How to think about it?</vt:lpstr>
      <vt:lpstr>Model Evaluation: performance measure for models</vt:lpstr>
      <vt:lpstr>Fairness metrics: Statistical non-discrimination criteria</vt:lpstr>
      <vt:lpstr>Cut-off agnostic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Sylwia</dc:creator>
  <cp:lastModifiedBy>Jose Caloca</cp:lastModifiedBy>
  <cp:revision>6</cp:revision>
  <dcterms:modified xsi:type="dcterms:W3CDTF">2024-11-08T16:03:21Z</dcterms:modified>
</cp:coreProperties>
</file>